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95" r:id="rId1"/>
  </p:sldMasterIdLst>
  <p:notesMasterIdLst>
    <p:notesMasterId r:id="rId38"/>
  </p:notesMasterIdLst>
  <p:sldIdLst>
    <p:sldId id="256" r:id="rId2"/>
    <p:sldId id="299" r:id="rId3"/>
    <p:sldId id="301" r:id="rId4"/>
    <p:sldId id="300" r:id="rId5"/>
    <p:sldId id="302" r:id="rId6"/>
    <p:sldId id="303" r:id="rId7"/>
    <p:sldId id="310" r:id="rId8"/>
    <p:sldId id="312" r:id="rId9"/>
    <p:sldId id="308" r:id="rId10"/>
    <p:sldId id="309" r:id="rId11"/>
    <p:sldId id="313" r:id="rId12"/>
    <p:sldId id="325" r:id="rId13"/>
    <p:sldId id="304" r:id="rId14"/>
    <p:sldId id="307" r:id="rId15"/>
    <p:sldId id="305" r:id="rId16"/>
    <p:sldId id="306" r:id="rId17"/>
    <p:sldId id="320" r:id="rId18"/>
    <p:sldId id="319" r:id="rId19"/>
    <p:sldId id="314" r:id="rId20"/>
    <p:sldId id="297" r:id="rId21"/>
    <p:sldId id="326" r:id="rId22"/>
    <p:sldId id="334" r:id="rId23"/>
    <p:sldId id="336" r:id="rId24"/>
    <p:sldId id="321" r:id="rId25"/>
    <p:sldId id="322" r:id="rId26"/>
    <p:sldId id="323" r:id="rId27"/>
    <p:sldId id="324" r:id="rId28"/>
    <p:sldId id="331" r:id="rId29"/>
    <p:sldId id="332" r:id="rId30"/>
    <p:sldId id="333" r:id="rId31"/>
    <p:sldId id="337" r:id="rId32"/>
    <p:sldId id="315" r:id="rId33"/>
    <p:sldId id="316" r:id="rId34"/>
    <p:sldId id="317" r:id="rId35"/>
    <p:sldId id="318" r:id="rId36"/>
    <p:sldId id="284"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CA6F51-AC7A-354D-AA27-59BBC27DCEE4}" v="323" dt="2022-11-08T13:48:41.7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56"/>
    <p:restoredTop sz="74787"/>
  </p:normalViewPr>
  <p:slideViewPr>
    <p:cSldViewPr snapToGrid="0" snapToObjects="1">
      <p:cViewPr varScale="1">
        <p:scale>
          <a:sx n="138" d="100"/>
          <a:sy n="138" d="100"/>
        </p:scale>
        <p:origin x="320" y="184"/>
      </p:cViewPr>
      <p:guideLst/>
    </p:cSldViewPr>
  </p:slideViewPr>
  <p:notesTextViewPr>
    <p:cViewPr>
      <p:scale>
        <a:sx n="125" d="100"/>
        <a:sy n="125" d="100"/>
      </p:scale>
      <p:origin x="0" y="0"/>
    </p:cViewPr>
  </p:notesTextViewPr>
  <p:notesViewPr>
    <p:cSldViewPr snapToGrid="0" snapToObjects="1">
      <p:cViewPr varScale="1">
        <p:scale>
          <a:sx n="149" d="100"/>
          <a:sy n="149" d="100"/>
        </p:scale>
        <p:origin x="3392" y="17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1ECA6F51-AC7A-354D-AA27-59BBC27DCEE4}"/>
    <pc:docChg chg="undo custSel addSld delSld modSld sldOrd">
      <pc:chgData name="Russell, Seth" userId="3c561f24-ddce-4c04-9d77-b57464b49d16" providerId="ADAL" clId="{1ECA6F51-AC7A-354D-AA27-59BBC27DCEE4}" dt="2022-11-08T13:48:41.782" v="7458" actId="20577"/>
      <pc:docMkLst>
        <pc:docMk/>
      </pc:docMkLst>
      <pc:sldChg chg="modSp mod">
        <pc:chgData name="Russell, Seth" userId="3c561f24-ddce-4c04-9d77-b57464b49d16" providerId="ADAL" clId="{1ECA6F51-AC7A-354D-AA27-59BBC27DCEE4}" dt="2022-11-08T13:48:28.672" v="7456" actId="20577"/>
        <pc:sldMkLst>
          <pc:docMk/>
          <pc:sldMk cId="3208813150" sldId="256"/>
        </pc:sldMkLst>
        <pc:spChg chg="mod">
          <ac:chgData name="Russell, Seth" userId="3c561f24-ddce-4c04-9d77-b57464b49d16" providerId="ADAL" clId="{1ECA6F51-AC7A-354D-AA27-59BBC27DCEE4}" dt="2022-11-08T13:48:28.672" v="7456" actId="20577"/>
          <ac:spMkLst>
            <pc:docMk/>
            <pc:sldMk cId="3208813150" sldId="256"/>
            <ac:spMk id="3" creationId="{AAC551AE-660E-2744-83AE-E11716730B51}"/>
          </ac:spMkLst>
        </pc:spChg>
      </pc:sldChg>
      <pc:sldChg chg="del">
        <pc:chgData name="Russell, Seth" userId="3c561f24-ddce-4c04-9d77-b57464b49d16" providerId="ADAL" clId="{1ECA6F51-AC7A-354D-AA27-59BBC27DCEE4}" dt="2022-11-01T13:15:08.800" v="0" actId="2696"/>
        <pc:sldMkLst>
          <pc:docMk/>
          <pc:sldMk cId="2648826794" sldId="257"/>
        </pc:sldMkLst>
      </pc:sldChg>
      <pc:sldChg chg="del">
        <pc:chgData name="Russell, Seth" userId="3c561f24-ddce-4c04-9d77-b57464b49d16" providerId="ADAL" clId="{1ECA6F51-AC7A-354D-AA27-59BBC27DCEE4}" dt="2022-11-01T13:15:27.922" v="1" actId="2696"/>
        <pc:sldMkLst>
          <pc:docMk/>
          <pc:sldMk cId="377921412" sldId="260"/>
        </pc:sldMkLst>
      </pc:sldChg>
      <pc:sldChg chg="del">
        <pc:chgData name="Russell, Seth" userId="3c561f24-ddce-4c04-9d77-b57464b49d16" providerId="ADAL" clId="{1ECA6F51-AC7A-354D-AA27-59BBC27DCEE4}" dt="2022-11-01T13:15:27.922" v="1" actId="2696"/>
        <pc:sldMkLst>
          <pc:docMk/>
          <pc:sldMk cId="1611497376" sldId="261"/>
        </pc:sldMkLst>
      </pc:sldChg>
      <pc:sldChg chg="del">
        <pc:chgData name="Russell, Seth" userId="3c561f24-ddce-4c04-9d77-b57464b49d16" providerId="ADAL" clId="{1ECA6F51-AC7A-354D-AA27-59BBC27DCEE4}" dt="2022-11-01T13:15:27.922" v="1" actId="2696"/>
        <pc:sldMkLst>
          <pc:docMk/>
          <pc:sldMk cId="2390294803" sldId="263"/>
        </pc:sldMkLst>
      </pc:sldChg>
      <pc:sldChg chg="del">
        <pc:chgData name="Russell, Seth" userId="3c561f24-ddce-4c04-9d77-b57464b49d16" providerId="ADAL" clId="{1ECA6F51-AC7A-354D-AA27-59BBC27DCEE4}" dt="2022-11-01T13:15:08.800" v="0" actId="2696"/>
        <pc:sldMkLst>
          <pc:docMk/>
          <pc:sldMk cId="2896213120" sldId="265"/>
        </pc:sldMkLst>
      </pc:sldChg>
      <pc:sldChg chg="del">
        <pc:chgData name="Russell, Seth" userId="3c561f24-ddce-4c04-9d77-b57464b49d16" providerId="ADAL" clId="{1ECA6F51-AC7A-354D-AA27-59BBC27DCEE4}" dt="2022-11-01T13:15:08.800" v="0" actId="2696"/>
        <pc:sldMkLst>
          <pc:docMk/>
          <pc:sldMk cId="3505922843" sldId="266"/>
        </pc:sldMkLst>
      </pc:sldChg>
      <pc:sldChg chg="del">
        <pc:chgData name="Russell, Seth" userId="3c561f24-ddce-4c04-9d77-b57464b49d16" providerId="ADAL" clId="{1ECA6F51-AC7A-354D-AA27-59BBC27DCEE4}" dt="2022-11-01T15:38:06.570" v="1511" actId="2696"/>
        <pc:sldMkLst>
          <pc:docMk/>
          <pc:sldMk cId="724571870" sldId="267"/>
        </pc:sldMkLst>
      </pc:sldChg>
      <pc:sldChg chg="del">
        <pc:chgData name="Russell, Seth" userId="3c561f24-ddce-4c04-9d77-b57464b49d16" providerId="ADAL" clId="{1ECA6F51-AC7A-354D-AA27-59BBC27DCEE4}" dt="2022-11-01T15:38:24.581" v="1512" actId="2696"/>
        <pc:sldMkLst>
          <pc:docMk/>
          <pc:sldMk cId="3765153854" sldId="268"/>
        </pc:sldMkLst>
      </pc:sldChg>
      <pc:sldChg chg="del">
        <pc:chgData name="Russell, Seth" userId="3c561f24-ddce-4c04-9d77-b57464b49d16" providerId="ADAL" clId="{1ECA6F51-AC7A-354D-AA27-59BBC27DCEE4}" dt="2022-11-01T13:15:08.800" v="0" actId="2696"/>
        <pc:sldMkLst>
          <pc:docMk/>
          <pc:sldMk cId="3005702950" sldId="269"/>
        </pc:sldMkLst>
      </pc:sldChg>
      <pc:sldChg chg="del">
        <pc:chgData name="Russell, Seth" userId="3c561f24-ddce-4c04-9d77-b57464b49d16" providerId="ADAL" clId="{1ECA6F51-AC7A-354D-AA27-59BBC27DCEE4}" dt="2022-11-01T13:15:08.800" v="0" actId="2696"/>
        <pc:sldMkLst>
          <pc:docMk/>
          <pc:sldMk cId="500045024" sldId="270"/>
        </pc:sldMkLst>
      </pc:sldChg>
      <pc:sldChg chg="del">
        <pc:chgData name="Russell, Seth" userId="3c561f24-ddce-4c04-9d77-b57464b49d16" providerId="ADAL" clId="{1ECA6F51-AC7A-354D-AA27-59BBC27DCEE4}" dt="2022-11-01T13:15:08.800" v="0" actId="2696"/>
        <pc:sldMkLst>
          <pc:docMk/>
          <pc:sldMk cId="467870242" sldId="271"/>
        </pc:sldMkLst>
      </pc:sldChg>
      <pc:sldChg chg="del">
        <pc:chgData name="Russell, Seth" userId="3c561f24-ddce-4c04-9d77-b57464b49d16" providerId="ADAL" clId="{1ECA6F51-AC7A-354D-AA27-59BBC27DCEE4}" dt="2022-11-01T19:08:49.620" v="1519" actId="2696"/>
        <pc:sldMkLst>
          <pc:docMk/>
          <pc:sldMk cId="2079249193" sldId="272"/>
        </pc:sldMkLst>
      </pc:sldChg>
      <pc:sldChg chg="del">
        <pc:chgData name="Russell, Seth" userId="3c561f24-ddce-4c04-9d77-b57464b49d16" providerId="ADAL" clId="{1ECA6F51-AC7A-354D-AA27-59BBC27DCEE4}" dt="2022-11-01T13:15:08.800" v="0" actId="2696"/>
        <pc:sldMkLst>
          <pc:docMk/>
          <pc:sldMk cId="3723620159" sldId="273"/>
        </pc:sldMkLst>
      </pc:sldChg>
      <pc:sldChg chg="del">
        <pc:chgData name="Russell, Seth" userId="3c561f24-ddce-4c04-9d77-b57464b49d16" providerId="ADAL" clId="{1ECA6F51-AC7A-354D-AA27-59BBC27DCEE4}" dt="2022-11-01T13:15:08.800" v="0" actId="2696"/>
        <pc:sldMkLst>
          <pc:docMk/>
          <pc:sldMk cId="2227925796" sldId="274"/>
        </pc:sldMkLst>
      </pc:sldChg>
      <pc:sldChg chg="del">
        <pc:chgData name="Russell, Seth" userId="3c561f24-ddce-4c04-9d77-b57464b49d16" providerId="ADAL" clId="{1ECA6F51-AC7A-354D-AA27-59BBC27DCEE4}" dt="2022-11-01T13:15:08.800" v="0" actId="2696"/>
        <pc:sldMkLst>
          <pc:docMk/>
          <pc:sldMk cId="1327314995" sldId="275"/>
        </pc:sldMkLst>
      </pc:sldChg>
      <pc:sldChg chg="del">
        <pc:chgData name="Russell, Seth" userId="3c561f24-ddce-4c04-9d77-b57464b49d16" providerId="ADAL" clId="{1ECA6F51-AC7A-354D-AA27-59BBC27DCEE4}" dt="2022-11-01T13:15:08.800" v="0" actId="2696"/>
        <pc:sldMkLst>
          <pc:docMk/>
          <pc:sldMk cId="441152513" sldId="276"/>
        </pc:sldMkLst>
      </pc:sldChg>
      <pc:sldChg chg="del">
        <pc:chgData name="Russell, Seth" userId="3c561f24-ddce-4c04-9d77-b57464b49d16" providerId="ADAL" clId="{1ECA6F51-AC7A-354D-AA27-59BBC27DCEE4}" dt="2022-11-01T19:08:49.620" v="1519" actId="2696"/>
        <pc:sldMkLst>
          <pc:docMk/>
          <pc:sldMk cId="3571416707" sldId="277"/>
        </pc:sldMkLst>
      </pc:sldChg>
      <pc:sldChg chg="del">
        <pc:chgData name="Russell, Seth" userId="3c561f24-ddce-4c04-9d77-b57464b49d16" providerId="ADAL" clId="{1ECA6F51-AC7A-354D-AA27-59BBC27DCEE4}" dt="2022-11-01T19:08:41.063" v="1518" actId="2696"/>
        <pc:sldMkLst>
          <pc:docMk/>
          <pc:sldMk cId="2407860975" sldId="278"/>
        </pc:sldMkLst>
      </pc:sldChg>
      <pc:sldChg chg="del">
        <pc:chgData name="Russell, Seth" userId="3c561f24-ddce-4c04-9d77-b57464b49d16" providerId="ADAL" clId="{1ECA6F51-AC7A-354D-AA27-59BBC27DCEE4}" dt="2022-11-01T13:15:27.922" v="1" actId="2696"/>
        <pc:sldMkLst>
          <pc:docMk/>
          <pc:sldMk cId="3086038321" sldId="279"/>
        </pc:sldMkLst>
      </pc:sldChg>
      <pc:sldChg chg="del">
        <pc:chgData name="Russell, Seth" userId="3c561f24-ddce-4c04-9d77-b57464b49d16" providerId="ADAL" clId="{1ECA6F51-AC7A-354D-AA27-59BBC27DCEE4}" dt="2022-11-01T13:15:27.922" v="1" actId="2696"/>
        <pc:sldMkLst>
          <pc:docMk/>
          <pc:sldMk cId="2344175794" sldId="280"/>
        </pc:sldMkLst>
      </pc:sldChg>
      <pc:sldChg chg="del">
        <pc:chgData name="Russell, Seth" userId="3c561f24-ddce-4c04-9d77-b57464b49d16" providerId="ADAL" clId="{1ECA6F51-AC7A-354D-AA27-59BBC27DCEE4}" dt="2022-11-01T13:15:27.922" v="1" actId="2696"/>
        <pc:sldMkLst>
          <pc:docMk/>
          <pc:sldMk cId="1595031183" sldId="281"/>
        </pc:sldMkLst>
      </pc:sldChg>
      <pc:sldChg chg="del">
        <pc:chgData name="Russell, Seth" userId="3c561f24-ddce-4c04-9d77-b57464b49d16" providerId="ADAL" clId="{1ECA6F51-AC7A-354D-AA27-59BBC27DCEE4}" dt="2022-11-01T13:15:27.922" v="1" actId="2696"/>
        <pc:sldMkLst>
          <pc:docMk/>
          <pc:sldMk cId="3238362927" sldId="282"/>
        </pc:sldMkLst>
      </pc:sldChg>
      <pc:sldChg chg="del">
        <pc:chgData name="Russell, Seth" userId="3c561f24-ddce-4c04-9d77-b57464b49d16" providerId="ADAL" clId="{1ECA6F51-AC7A-354D-AA27-59BBC27DCEE4}" dt="2022-11-01T13:15:27.922" v="1" actId="2696"/>
        <pc:sldMkLst>
          <pc:docMk/>
          <pc:sldMk cId="374571234" sldId="283"/>
        </pc:sldMkLst>
      </pc:sldChg>
      <pc:sldChg chg="modSp mod">
        <pc:chgData name="Russell, Seth" userId="3c561f24-ddce-4c04-9d77-b57464b49d16" providerId="ADAL" clId="{1ECA6F51-AC7A-354D-AA27-59BBC27DCEE4}" dt="2022-11-08T13:48:41.782" v="7458" actId="20577"/>
        <pc:sldMkLst>
          <pc:docMk/>
          <pc:sldMk cId="3843569987" sldId="284"/>
        </pc:sldMkLst>
        <pc:spChg chg="mod">
          <ac:chgData name="Russell, Seth" userId="3c561f24-ddce-4c04-9d77-b57464b49d16" providerId="ADAL" clId="{1ECA6F51-AC7A-354D-AA27-59BBC27DCEE4}" dt="2022-11-01T15:38:42.407" v="1513"/>
          <ac:spMkLst>
            <pc:docMk/>
            <pc:sldMk cId="3843569987" sldId="284"/>
            <ac:spMk id="2" creationId="{507E355C-79BC-FB49-B98B-D60D5C6AB462}"/>
          </ac:spMkLst>
        </pc:spChg>
        <pc:spChg chg="mod">
          <ac:chgData name="Russell, Seth" userId="3c561f24-ddce-4c04-9d77-b57464b49d16" providerId="ADAL" clId="{1ECA6F51-AC7A-354D-AA27-59BBC27DCEE4}" dt="2022-11-08T13:48:41.782" v="7458" actId="20577"/>
          <ac:spMkLst>
            <pc:docMk/>
            <pc:sldMk cId="3843569987" sldId="284"/>
            <ac:spMk id="3" creationId="{AAC551AE-660E-2744-83AE-E11716730B51}"/>
          </ac:spMkLst>
        </pc:spChg>
      </pc:sldChg>
      <pc:sldChg chg="del">
        <pc:chgData name="Russell, Seth" userId="3c561f24-ddce-4c04-9d77-b57464b49d16" providerId="ADAL" clId="{1ECA6F51-AC7A-354D-AA27-59BBC27DCEE4}" dt="2022-11-04T15:33:41.643" v="3612" actId="2696"/>
        <pc:sldMkLst>
          <pc:docMk/>
          <pc:sldMk cId="2598083218" sldId="285"/>
        </pc:sldMkLst>
      </pc:sldChg>
      <pc:sldChg chg="del">
        <pc:chgData name="Russell, Seth" userId="3c561f24-ddce-4c04-9d77-b57464b49d16" providerId="ADAL" clId="{1ECA6F51-AC7A-354D-AA27-59BBC27DCEE4}" dt="2022-11-01T19:08:41.063" v="1518" actId="2696"/>
        <pc:sldMkLst>
          <pc:docMk/>
          <pc:sldMk cId="4164253539" sldId="286"/>
        </pc:sldMkLst>
      </pc:sldChg>
      <pc:sldChg chg="del">
        <pc:chgData name="Russell, Seth" userId="3c561f24-ddce-4c04-9d77-b57464b49d16" providerId="ADAL" clId="{1ECA6F51-AC7A-354D-AA27-59BBC27DCEE4}" dt="2022-11-01T19:08:41.063" v="1518" actId="2696"/>
        <pc:sldMkLst>
          <pc:docMk/>
          <pc:sldMk cId="3016936122" sldId="287"/>
        </pc:sldMkLst>
      </pc:sldChg>
      <pc:sldChg chg="del">
        <pc:chgData name="Russell, Seth" userId="3c561f24-ddce-4c04-9d77-b57464b49d16" providerId="ADAL" clId="{1ECA6F51-AC7A-354D-AA27-59BBC27DCEE4}" dt="2022-11-01T15:38:06.570" v="1511" actId="2696"/>
        <pc:sldMkLst>
          <pc:docMk/>
          <pc:sldMk cId="179992004" sldId="288"/>
        </pc:sldMkLst>
      </pc:sldChg>
      <pc:sldChg chg="del">
        <pc:chgData name="Russell, Seth" userId="3c561f24-ddce-4c04-9d77-b57464b49d16" providerId="ADAL" clId="{1ECA6F51-AC7A-354D-AA27-59BBC27DCEE4}" dt="2022-11-01T15:38:24.581" v="1512" actId="2696"/>
        <pc:sldMkLst>
          <pc:docMk/>
          <pc:sldMk cId="3907213333" sldId="289"/>
        </pc:sldMkLst>
      </pc:sldChg>
      <pc:sldChg chg="del">
        <pc:chgData name="Russell, Seth" userId="3c561f24-ddce-4c04-9d77-b57464b49d16" providerId="ADAL" clId="{1ECA6F51-AC7A-354D-AA27-59BBC27DCEE4}" dt="2022-11-01T15:38:24.581" v="1512" actId="2696"/>
        <pc:sldMkLst>
          <pc:docMk/>
          <pc:sldMk cId="2108812828" sldId="290"/>
        </pc:sldMkLst>
      </pc:sldChg>
      <pc:sldChg chg="del">
        <pc:chgData name="Russell, Seth" userId="3c561f24-ddce-4c04-9d77-b57464b49d16" providerId="ADAL" clId="{1ECA6F51-AC7A-354D-AA27-59BBC27DCEE4}" dt="2022-11-01T15:38:24.581" v="1512" actId="2696"/>
        <pc:sldMkLst>
          <pc:docMk/>
          <pc:sldMk cId="888218825" sldId="291"/>
        </pc:sldMkLst>
      </pc:sldChg>
      <pc:sldChg chg="del">
        <pc:chgData name="Russell, Seth" userId="3c561f24-ddce-4c04-9d77-b57464b49d16" providerId="ADAL" clId="{1ECA6F51-AC7A-354D-AA27-59BBC27DCEE4}" dt="2022-11-01T15:38:24.581" v="1512" actId="2696"/>
        <pc:sldMkLst>
          <pc:docMk/>
          <pc:sldMk cId="4062920468" sldId="292"/>
        </pc:sldMkLst>
      </pc:sldChg>
      <pc:sldChg chg="del">
        <pc:chgData name="Russell, Seth" userId="3c561f24-ddce-4c04-9d77-b57464b49d16" providerId="ADAL" clId="{1ECA6F51-AC7A-354D-AA27-59BBC27DCEE4}" dt="2022-11-01T15:38:24.581" v="1512" actId="2696"/>
        <pc:sldMkLst>
          <pc:docMk/>
          <pc:sldMk cId="4139109371" sldId="293"/>
        </pc:sldMkLst>
      </pc:sldChg>
      <pc:sldChg chg="del">
        <pc:chgData name="Russell, Seth" userId="3c561f24-ddce-4c04-9d77-b57464b49d16" providerId="ADAL" clId="{1ECA6F51-AC7A-354D-AA27-59BBC27DCEE4}" dt="2022-11-01T15:38:24.581" v="1512" actId="2696"/>
        <pc:sldMkLst>
          <pc:docMk/>
          <pc:sldMk cId="928849006" sldId="294"/>
        </pc:sldMkLst>
      </pc:sldChg>
      <pc:sldChg chg="del">
        <pc:chgData name="Russell, Seth" userId="3c561f24-ddce-4c04-9d77-b57464b49d16" providerId="ADAL" clId="{1ECA6F51-AC7A-354D-AA27-59BBC27DCEE4}" dt="2022-11-01T15:38:24.581" v="1512" actId="2696"/>
        <pc:sldMkLst>
          <pc:docMk/>
          <pc:sldMk cId="4121220098" sldId="295"/>
        </pc:sldMkLst>
      </pc:sldChg>
      <pc:sldChg chg="addSp delSp modSp del mod delAnim modAnim modNotesTx">
        <pc:chgData name="Russell, Seth" userId="3c561f24-ddce-4c04-9d77-b57464b49d16" providerId="ADAL" clId="{1ECA6F51-AC7A-354D-AA27-59BBC27DCEE4}" dt="2022-11-04T15:49:24.545" v="3753" actId="2696"/>
        <pc:sldMkLst>
          <pc:docMk/>
          <pc:sldMk cId="1280059042" sldId="296"/>
        </pc:sldMkLst>
        <pc:spChg chg="mod">
          <ac:chgData name="Russell, Seth" userId="3c561f24-ddce-4c04-9d77-b57464b49d16" providerId="ADAL" clId="{1ECA6F51-AC7A-354D-AA27-59BBC27DCEE4}" dt="2022-11-04T15:48:53.923" v="3747" actId="20577"/>
          <ac:spMkLst>
            <pc:docMk/>
            <pc:sldMk cId="1280059042" sldId="296"/>
            <ac:spMk id="2" creationId="{13CF83A2-296B-0C4F-B027-1214E2F7B62E}"/>
          </ac:spMkLst>
        </pc:spChg>
        <pc:spChg chg="add del mod">
          <ac:chgData name="Russell, Seth" userId="3c561f24-ddce-4c04-9d77-b57464b49d16" providerId="ADAL" clId="{1ECA6F51-AC7A-354D-AA27-59BBC27DCEE4}" dt="2022-11-04T15:49:06.357" v="3750"/>
          <ac:spMkLst>
            <pc:docMk/>
            <pc:sldMk cId="1280059042" sldId="296"/>
            <ac:spMk id="3" creationId="{8F2BD9B9-A35B-CCC7-F557-18385FF17325}"/>
          </ac:spMkLst>
        </pc:spChg>
        <pc:spChg chg="del">
          <ac:chgData name="Russell, Seth" userId="3c561f24-ddce-4c04-9d77-b57464b49d16" providerId="ADAL" clId="{1ECA6F51-AC7A-354D-AA27-59BBC27DCEE4}" dt="2022-11-04T14:05:44.016" v="1589" actId="478"/>
          <ac:spMkLst>
            <pc:docMk/>
            <pc:sldMk cId="1280059042" sldId="296"/>
            <ac:spMk id="3" creationId="{DB49024A-68B8-1649-B84D-9B1F7B4F0F03}"/>
          </ac:spMkLst>
        </pc:spChg>
        <pc:spChg chg="add del mod">
          <ac:chgData name="Russell, Seth" userId="3c561f24-ddce-4c04-9d77-b57464b49d16" providerId="ADAL" clId="{1ECA6F51-AC7A-354D-AA27-59BBC27DCEE4}" dt="2022-11-04T14:05:46.568" v="1590" actId="478"/>
          <ac:spMkLst>
            <pc:docMk/>
            <pc:sldMk cId="1280059042" sldId="296"/>
            <ac:spMk id="9" creationId="{F325B9CB-FAC0-24D2-2EEB-57E5EA1A2E92}"/>
          </ac:spMkLst>
        </pc:spChg>
        <pc:spChg chg="add mod">
          <ac:chgData name="Russell, Seth" userId="3c561f24-ddce-4c04-9d77-b57464b49d16" providerId="ADAL" clId="{1ECA6F51-AC7A-354D-AA27-59BBC27DCEE4}" dt="2022-11-04T14:16:12.533" v="2665" actId="164"/>
          <ac:spMkLst>
            <pc:docMk/>
            <pc:sldMk cId="1280059042" sldId="296"/>
            <ac:spMk id="15" creationId="{6113D281-12D4-13C0-BBD2-51BEEA7E736F}"/>
          </ac:spMkLst>
        </pc:spChg>
        <pc:spChg chg="add mod">
          <ac:chgData name="Russell, Seth" userId="3c561f24-ddce-4c04-9d77-b57464b49d16" providerId="ADAL" clId="{1ECA6F51-AC7A-354D-AA27-59BBC27DCEE4}" dt="2022-11-04T14:16:21.851" v="2666" actId="164"/>
          <ac:spMkLst>
            <pc:docMk/>
            <pc:sldMk cId="1280059042" sldId="296"/>
            <ac:spMk id="18" creationId="{E27BC5CC-2152-E827-9522-2B9AD87379CC}"/>
          </ac:spMkLst>
        </pc:spChg>
        <pc:spChg chg="add mod">
          <ac:chgData name="Russell, Seth" userId="3c561f24-ddce-4c04-9d77-b57464b49d16" providerId="ADAL" clId="{1ECA6F51-AC7A-354D-AA27-59BBC27DCEE4}" dt="2022-11-04T14:16:21.851" v="2666" actId="164"/>
          <ac:spMkLst>
            <pc:docMk/>
            <pc:sldMk cId="1280059042" sldId="296"/>
            <ac:spMk id="19" creationId="{F81AC9DE-2ACD-C03B-93B1-E900D19EE1B5}"/>
          </ac:spMkLst>
        </pc:spChg>
        <pc:spChg chg="add mod">
          <ac:chgData name="Russell, Seth" userId="3c561f24-ddce-4c04-9d77-b57464b49d16" providerId="ADAL" clId="{1ECA6F51-AC7A-354D-AA27-59BBC27DCEE4}" dt="2022-11-04T14:16:21.851" v="2666" actId="164"/>
          <ac:spMkLst>
            <pc:docMk/>
            <pc:sldMk cId="1280059042" sldId="296"/>
            <ac:spMk id="20" creationId="{AF22CE55-8FBA-1F26-4763-ABA30E63AFAE}"/>
          </ac:spMkLst>
        </pc:spChg>
        <pc:spChg chg="add del mod">
          <ac:chgData name="Russell, Seth" userId="3c561f24-ddce-4c04-9d77-b57464b49d16" providerId="ADAL" clId="{1ECA6F51-AC7A-354D-AA27-59BBC27DCEE4}" dt="2022-11-04T15:48:33.472" v="3715" actId="478"/>
          <ac:spMkLst>
            <pc:docMk/>
            <pc:sldMk cId="1280059042" sldId="296"/>
            <ac:spMk id="21" creationId="{E40E4FE3-7075-E352-67A5-954C62ED62EA}"/>
          </ac:spMkLst>
        </pc:spChg>
        <pc:grpChg chg="add del mod">
          <ac:chgData name="Russell, Seth" userId="3c561f24-ddce-4c04-9d77-b57464b49d16" providerId="ADAL" clId="{1ECA6F51-AC7A-354D-AA27-59BBC27DCEE4}" dt="2022-11-04T15:48:35.432" v="3716" actId="478"/>
          <ac:grpSpMkLst>
            <pc:docMk/>
            <pc:sldMk cId="1280059042" sldId="296"/>
            <ac:grpSpMk id="22" creationId="{6C8CED92-9EE7-8F34-2B89-9182EADAEBA9}"/>
          </ac:grpSpMkLst>
        </pc:grpChg>
        <pc:grpChg chg="add del mod">
          <ac:chgData name="Russell, Seth" userId="3c561f24-ddce-4c04-9d77-b57464b49d16" providerId="ADAL" clId="{1ECA6F51-AC7A-354D-AA27-59BBC27DCEE4}" dt="2022-11-04T15:48:36.934" v="3717" actId="478"/>
          <ac:grpSpMkLst>
            <pc:docMk/>
            <pc:sldMk cId="1280059042" sldId="296"/>
            <ac:grpSpMk id="23" creationId="{0515EC17-D189-6E74-085C-E27C4D2237C3}"/>
          </ac:grpSpMkLst>
        </pc:grpChg>
        <pc:picChg chg="add mod">
          <ac:chgData name="Russell, Seth" userId="3c561f24-ddce-4c04-9d77-b57464b49d16" providerId="ADAL" clId="{1ECA6F51-AC7A-354D-AA27-59BBC27DCEE4}" dt="2022-11-04T14:16:12.533" v="2665" actId="164"/>
          <ac:picMkLst>
            <pc:docMk/>
            <pc:sldMk cId="1280059042" sldId="296"/>
            <ac:picMk id="5" creationId="{301FEAD2-764E-BCFD-E66D-065C08F36D39}"/>
          </ac:picMkLst>
        </pc:picChg>
        <pc:picChg chg="add mod">
          <ac:chgData name="Russell, Seth" userId="3c561f24-ddce-4c04-9d77-b57464b49d16" providerId="ADAL" clId="{1ECA6F51-AC7A-354D-AA27-59BBC27DCEE4}" dt="2022-11-04T14:16:12.533" v="2665" actId="164"/>
          <ac:picMkLst>
            <pc:docMk/>
            <pc:sldMk cId="1280059042" sldId="296"/>
            <ac:picMk id="7" creationId="{C5B77385-A0F7-51AD-518A-A26584F21C1A}"/>
          </ac:picMkLst>
        </pc:picChg>
        <pc:picChg chg="add mod">
          <ac:chgData name="Russell, Seth" userId="3c561f24-ddce-4c04-9d77-b57464b49d16" providerId="ADAL" clId="{1ECA6F51-AC7A-354D-AA27-59BBC27DCEE4}" dt="2022-11-04T14:16:21.851" v="2666" actId="164"/>
          <ac:picMkLst>
            <pc:docMk/>
            <pc:sldMk cId="1280059042" sldId="296"/>
            <ac:picMk id="10" creationId="{C8E0E64C-93E3-4449-D926-153482ACB8A2}"/>
          </ac:picMkLst>
        </pc:picChg>
        <pc:picChg chg="add mod">
          <ac:chgData name="Russell, Seth" userId="3c561f24-ddce-4c04-9d77-b57464b49d16" providerId="ADAL" clId="{1ECA6F51-AC7A-354D-AA27-59BBC27DCEE4}" dt="2022-11-04T14:16:21.851" v="2666" actId="164"/>
          <ac:picMkLst>
            <pc:docMk/>
            <pc:sldMk cId="1280059042" sldId="296"/>
            <ac:picMk id="11" creationId="{007150DF-2B88-B460-A827-4590F3F51C1D}"/>
          </ac:picMkLst>
        </pc:picChg>
        <pc:picChg chg="add mod">
          <ac:chgData name="Russell, Seth" userId="3c561f24-ddce-4c04-9d77-b57464b49d16" providerId="ADAL" clId="{1ECA6F51-AC7A-354D-AA27-59BBC27DCEE4}" dt="2022-11-04T14:16:21.851" v="2666" actId="164"/>
          <ac:picMkLst>
            <pc:docMk/>
            <pc:sldMk cId="1280059042" sldId="296"/>
            <ac:picMk id="12" creationId="{EBAE535A-64D1-79FF-F605-238AA7ACC242}"/>
          </ac:picMkLst>
        </pc:picChg>
        <pc:picChg chg="add mod">
          <ac:chgData name="Russell, Seth" userId="3c561f24-ddce-4c04-9d77-b57464b49d16" providerId="ADAL" clId="{1ECA6F51-AC7A-354D-AA27-59BBC27DCEE4}" dt="2022-11-04T14:16:21.851" v="2666" actId="164"/>
          <ac:picMkLst>
            <pc:docMk/>
            <pc:sldMk cId="1280059042" sldId="296"/>
            <ac:picMk id="13" creationId="{3A248634-4965-9E36-8F83-22DF4B30B389}"/>
          </ac:picMkLst>
        </pc:picChg>
        <pc:picChg chg="add del mod">
          <ac:chgData name="Russell, Seth" userId="3c561f24-ddce-4c04-9d77-b57464b49d16" providerId="ADAL" clId="{1ECA6F51-AC7A-354D-AA27-59BBC27DCEE4}" dt="2022-11-04T14:06:19.564" v="1600" actId="478"/>
          <ac:picMkLst>
            <pc:docMk/>
            <pc:sldMk cId="1280059042" sldId="296"/>
            <ac:picMk id="14" creationId="{40CE8BCF-96CE-8956-6F2A-99444CD2C188}"/>
          </ac:picMkLst>
        </pc:picChg>
        <pc:cxnChg chg="add del mod">
          <ac:chgData name="Russell, Seth" userId="3c561f24-ddce-4c04-9d77-b57464b49d16" providerId="ADAL" clId="{1ECA6F51-AC7A-354D-AA27-59BBC27DCEE4}" dt="2022-11-04T14:08:08.439" v="1665" actId="478"/>
          <ac:cxnSpMkLst>
            <pc:docMk/>
            <pc:sldMk cId="1280059042" sldId="296"/>
            <ac:cxnSpMk id="17" creationId="{3B37DA4D-0C59-4600-C9D3-830187469DA0}"/>
          </ac:cxnSpMkLst>
        </pc:cxnChg>
      </pc:sldChg>
      <pc:sldChg chg="modSp mod ord modNotesTx">
        <pc:chgData name="Russell, Seth" userId="3c561f24-ddce-4c04-9d77-b57464b49d16" providerId="ADAL" clId="{1ECA6F51-AC7A-354D-AA27-59BBC27DCEE4}" dt="2022-11-08T13:37:47.853" v="7453" actId="20578"/>
        <pc:sldMkLst>
          <pc:docMk/>
          <pc:sldMk cId="2020689425" sldId="297"/>
        </pc:sldMkLst>
        <pc:spChg chg="mod">
          <ac:chgData name="Russell, Seth" userId="3c561f24-ddce-4c04-9d77-b57464b49d16" providerId="ADAL" clId="{1ECA6F51-AC7A-354D-AA27-59BBC27DCEE4}" dt="2022-11-04T15:35:42.532" v="3670" actId="20577"/>
          <ac:spMkLst>
            <pc:docMk/>
            <pc:sldMk cId="2020689425" sldId="297"/>
            <ac:spMk id="3" creationId="{DB49024A-68B8-1649-B84D-9B1F7B4F0F03}"/>
          </ac:spMkLst>
        </pc:spChg>
      </pc:sldChg>
      <pc:sldChg chg="del">
        <pc:chgData name="Russell, Seth" userId="3c561f24-ddce-4c04-9d77-b57464b49d16" providerId="ADAL" clId="{1ECA6F51-AC7A-354D-AA27-59BBC27DCEE4}" dt="2022-11-01T15:38:06.570" v="1511" actId="2696"/>
        <pc:sldMkLst>
          <pc:docMk/>
          <pc:sldMk cId="1727397985" sldId="298"/>
        </pc:sldMkLst>
      </pc:sldChg>
      <pc:sldChg chg="modSp new mod ord modNotesTx">
        <pc:chgData name="Russell, Seth" userId="3c561f24-ddce-4c04-9d77-b57464b49d16" providerId="ADAL" clId="{1ECA6F51-AC7A-354D-AA27-59BBC27DCEE4}" dt="2022-11-04T15:47:48.599" v="3709" actId="20577"/>
        <pc:sldMkLst>
          <pc:docMk/>
          <pc:sldMk cId="1406347435" sldId="304"/>
        </pc:sldMkLst>
        <pc:spChg chg="mod">
          <ac:chgData name="Russell, Seth" userId="3c561f24-ddce-4c04-9d77-b57464b49d16" providerId="ADAL" clId="{1ECA6F51-AC7A-354D-AA27-59BBC27DCEE4}" dt="2022-11-04T15:47:48.599" v="3709" actId="20577"/>
          <ac:spMkLst>
            <pc:docMk/>
            <pc:sldMk cId="1406347435" sldId="304"/>
            <ac:spMk id="2" creationId="{F8177968-F3A9-4E68-2CFE-8E62156C3D06}"/>
          </ac:spMkLst>
        </pc:spChg>
        <pc:spChg chg="mod">
          <ac:chgData name="Russell, Seth" userId="3c561f24-ddce-4c04-9d77-b57464b49d16" providerId="ADAL" clId="{1ECA6F51-AC7A-354D-AA27-59BBC27DCEE4}" dt="2022-11-01T13:21:21.441" v="103" actId="27636"/>
          <ac:spMkLst>
            <pc:docMk/>
            <pc:sldMk cId="1406347435" sldId="304"/>
            <ac:spMk id="3" creationId="{17386676-05BA-8231-E41F-9B16FC33B7F8}"/>
          </ac:spMkLst>
        </pc:spChg>
      </pc:sldChg>
      <pc:sldChg chg="addSp modSp add mod">
        <pc:chgData name="Russell, Seth" userId="3c561f24-ddce-4c04-9d77-b57464b49d16" providerId="ADAL" clId="{1ECA6F51-AC7A-354D-AA27-59BBC27DCEE4}" dt="2022-11-04T15:47:58.388" v="3711"/>
        <pc:sldMkLst>
          <pc:docMk/>
          <pc:sldMk cId="4176398020" sldId="305"/>
        </pc:sldMkLst>
        <pc:spChg chg="mod">
          <ac:chgData name="Russell, Seth" userId="3c561f24-ddce-4c04-9d77-b57464b49d16" providerId="ADAL" clId="{1ECA6F51-AC7A-354D-AA27-59BBC27DCEE4}" dt="2022-11-04T15:47:58.388" v="3711"/>
          <ac:spMkLst>
            <pc:docMk/>
            <pc:sldMk cId="4176398020" sldId="305"/>
            <ac:spMk id="2" creationId="{F8177968-F3A9-4E68-2CFE-8E62156C3D06}"/>
          </ac:spMkLst>
        </pc:spChg>
        <pc:spChg chg="mod">
          <ac:chgData name="Russell, Seth" userId="3c561f24-ddce-4c04-9d77-b57464b49d16" providerId="ADAL" clId="{1ECA6F51-AC7A-354D-AA27-59BBC27DCEE4}" dt="2022-11-01T13:28:03.759" v="193" actId="14100"/>
          <ac:spMkLst>
            <pc:docMk/>
            <pc:sldMk cId="4176398020" sldId="305"/>
            <ac:spMk id="3" creationId="{17386676-05BA-8231-E41F-9B16FC33B7F8}"/>
          </ac:spMkLst>
        </pc:spChg>
        <pc:spChg chg="add mod">
          <ac:chgData name="Russell, Seth" userId="3c561f24-ddce-4c04-9d77-b57464b49d16" providerId="ADAL" clId="{1ECA6F51-AC7A-354D-AA27-59BBC27DCEE4}" dt="2022-11-01T13:28:50.311" v="199" actId="255"/>
          <ac:spMkLst>
            <pc:docMk/>
            <pc:sldMk cId="4176398020" sldId="305"/>
            <ac:spMk id="4" creationId="{D168BA9B-AC47-50F3-DAA0-BFA954D077EE}"/>
          </ac:spMkLst>
        </pc:spChg>
      </pc:sldChg>
      <pc:sldChg chg="addSp delSp modSp add mod">
        <pc:chgData name="Russell, Seth" userId="3c561f24-ddce-4c04-9d77-b57464b49d16" providerId="ADAL" clId="{1ECA6F51-AC7A-354D-AA27-59BBC27DCEE4}" dt="2022-11-04T15:48:02.116" v="3712"/>
        <pc:sldMkLst>
          <pc:docMk/>
          <pc:sldMk cId="2379384876" sldId="306"/>
        </pc:sldMkLst>
        <pc:spChg chg="mod">
          <ac:chgData name="Russell, Seth" userId="3c561f24-ddce-4c04-9d77-b57464b49d16" providerId="ADAL" clId="{1ECA6F51-AC7A-354D-AA27-59BBC27DCEE4}" dt="2022-11-04T15:48:02.116" v="3712"/>
          <ac:spMkLst>
            <pc:docMk/>
            <pc:sldMk cId="2379384876" sldId="306"/>
            <ac:spMk id="2" creationId="{F8177968-F3A9-4E68-2CFE-8E62156C3D06}"/>
          </ac:spMkLst>
        </pc:spChg>
        <pc:spChg chg="mod">
          <ac:chgData name="Russell, Seth" userId="3c561f24-ddce-4c04-9d77-b57464b49d16" providerId="ADAL" clId="{1ECA6F51-AC7A-354D-AA27-59BBC27DCEE4}" dt="2022-11-01T13:32:07.645" v="245" actId="6549"/>
          <ac:spMkLst>
            <pc:docMk/>
            <pc:sldMk cId="2379384876" sldId="306"/>
            <ac:spMk id="3" creationId="{17386676-05BA-8231-E41F-9B16FC33B7F8}"/>
          </ac:spMkLst>
        </pc:spChg>
        <pc:spChg chg="del">
          <ac:chgData name="Russell, Seth" userId="3c561f24-ddce-4c04-9d77-b57464b49d16" providerId="ADAL" clId="{1ECA6F51-AC7A-354D-AA27-59BBC27DCEE4}" dt="2022-11-01T13:30:32.199" v="201" actId="478"/>
          <ac:spMkLst>
            <pc:docMk/>
            <pc:sldMk cId="2379384876" sldId="306"/>
            <ac:spMk id="4" creationId="{D168BA9B-AC47-50F3-DAA0-BFA954D077EE}"/>
          </ac:spMkLst>
        </pc:spChg>
        <pc:picChg chg="add mod">
          <ac:chgData name="Russell, Seth" userId="3c561f24-ddce-4c04-9d77-b57464b49d16" providerId="ADAL" clId="{1ECA6F51-AC7A-354D-AA27-59BBC27DCEE4}" dt="2022-11-01T13:32:31.078" v="248" actId="1076"/>
          <ac:picMkLst>
            <pc:docMk/>
            <pc:sldMk cId="2379384876" sldId="306"/>
            <ac:picMk id="6" creationId="{12A9F4C7-6E91-9902-8F10-5A950D4E65CF}"/>
          </ac:picMkLst>
        </pc:picChg>
      </pc:sldChg>
      <pc:sldChg chg="addSp delSp modSp add mod modNotesTx">
        <pc:chgData name="Russell, Seth" userId="3c561f24-ddce-4c04-9d77-b57464b49d16" providerId="ADAL" clId="{1ECA6F51-AC7A-354D-AA27-59BBC27DCEE4}" dt="2022-11-04T15:47:54.934" v="3710"/>
        <pc:sldMkLst>
          <pc:docMk/>
          <pc:sldMk cId="881050368" sldId="307"/>
        </pc:sldMkLst>
        <pc:spChg chg="mod">
          <ac:chgData name="Russell, Seth" userId="3c561f24-ddce-4c04-9d77-b57464b49d16" providerId="ADAL" clId="{1ECA6F51-AC7A-354D-AA27-59BBC27DCEE4}" dt="2022-11-04T15:47:54.934" v="3710"/>
          <ac:spMkLst>
            <pc:docMk/>
            <pc:sldMk cId="881050368" sldId="307"/>
            <ac:spMk id="2" creationId="{F8177968-F3A9-4E68-2CFE-8E62156C3D06}"/>
          </ac:spMkLst>
        </pc:spChg>
        <pc:spChg chg="del mod">
          <ac:chgData name="Russell, Seth" userId="3c561f24-ddce-4c04-9d77-b57464b49d16" providerId="ADAL" clId="{1ECA6F51-AC7A-354D-AA27-59BBC27DCEE4}" dt="2022-11-01T13:36:21.686" v="251" actId="478"/>
          <ac:spMkLst>
            <pc:docMk/>
            <pc:sldMk cId="881050368" sldId="307"/>
            <ac:spMk id="3" creationId="{17386676-05BA-8231-E41F-9B16FC33B7F8}"/>
          </ac:spMkLst>
        </pc:spChg>
        <pc:spChg chg="add del mod">
          <ac:chgData name="Russell, Seth" userId="3c561f24-ddce-4c04-9d77-b57464b49d16" providerId="ADAL" clId="{1ECA6F51-AC7A-354D-AA27-59BBC27DCEE4}" dt="2022-11-01T13:36:23.409" v="252" actId="478"/>
          <ac:spMkLst>
            <pc:docMk/>
            <pc:sldMk cId="881050368" sldId="307"/>
            <ac:spMk id="5" creationId="{359A9268-CE79-C0B8-0513-F941D099569E}"/>
          </ac:spMkLst>
        </pc:spChg>
        <pc:picChg chg="add mod">
          <ac:chgData name="Russell, Seth" userId="3c561f24-ddce-4c04-9d77-b57464b49d16" providerId="ADAL" clId="{1ECA6F51-AC7A-354D-AA27-59BBC27DCEE4}" dt="2022-11-01T13:36:31.407" v="254" actId="1076"/>
          <ac:picMkLst>
            <pc:docMk/>
            <pc:sldMk cId="881050368" sldId="307"/>
            <ac:picMk id="7" creationId="{0A3D4B87-A894-75F4-A6E7-E80746B7D465}"/>
          </ac:picMkLst>
        </pc:picChg>
      </pc:sldChg>
      <pc:sldChg chg="addSp delSp modSp new mod modNotesTx">
        <pc:chgData name="Russell, Seth" userId="3c561f24-ddce-4c04-9d77-b57464b49d16" providerId="ADAL" clId="{1ECA6F51-AC7A-354D-AA27-59BBC27DCEE4}" dt="2022-11-01T19:09:35.196" v="1530" actId="20577"/>
        <pc:sldMkLst>
          <pc:docMk/>
          <pc:sldMk cId="365764279" sldId="308"/>
        </pc:sldMkLst>
        <pc:spChg chg="mod">
          <ac:chgData name="Russell, Seth" userId="3c561f24-ddce-4c04-9d77-b57464b49d16" providerId="ADAL" clId="{1ECA6F51-AC7A-354D-AA27-59BBC27DCEE4}" dt="2022-11-01T15:13:35.040" v="651" actId="20577"/>
          <ac:spMkLst>
            <pc:docMk/>
            <pc:sldMk cId="365764279" sldId="308"/>
            <ac:spMk id="2" creationId="{A4B60384-93CD-C9E4-8492-4214BAFA6D14}"/>
          </ac:spMkLst>
        </pc:spChg>
        <pc:spChg chg="del">
          <ac:chgData name="Russell, Seth" userId="3c561f24-ddce-4c04-9d77-b57464b49d16" providerId="ADAL" clId="{1ECA6F51-AC7A-354D-AA27-59BBC27DCEE4}" dt="2022-11-01T15:11:31.962" v="576"/>
          <ac:spMkLst>
            <pc:docMk/>
            <pc:sldMk cId="365764279" sldId="308"/>
            <ac:spMk id="3" creationId="{07FABD2E-3E23-B76D-A708-7074487B68D6}"/>
          </ac:spMkLst>
        </pc:spChg>
        <pc:picChg chg="add mod modCrop">
          <ac:chgData name="Russell, Seth" userId="3c561f24-ddce-4c04-9d77-b57464b49d16" providerId="ADAL" clId="{1ECA6F51-AC7A-354D-AA27-59BBC27DCEE4}" dt="2022-11-01T15:15:53.814" v="660" actId="732"/>
          <ac:picMkLst>
            <pc:docMk/>
            <pc:sldMk cId="365764279" sldId="308"/>
            <ac:picMk id="5" creationId="{FB116AA0-2EB5-4555-8CA6-3DA34DA033BA}"/>
          </ac:picMkLst>
        </pc:picChg>
        <pc:picChg chg="add mod modCrop">
          <ac:chgData name="Russell, Seth" userId="3c561f24-ddce-4c04-9d77-b57464b49d16" providerId="ADAL" clId="{1ECA6F51-AC7A-354D-AA27-59BBC27DCEE4}" dt="2022-11-01T15:15:48.025" v="659" actId="732"/>
          <ac:picMkLst>
            <pc:docMk/>
            <pc:sldMk cId="365764279" sldId="308"/>
            <ac:picMk id="7" creationId="{F785A6E4-4C3A-6FA7-5D71-E949E06E0F94}"/>
          </ac:picMkLst>
        </pc:picChg>
        <pc:picChg chg="add mod modCrop">
          <ac:chgData name="Russell, Seth" userId="3c561f24-ddce-4c04-9d77-b57464b49d16" providerId="ADAL" clId="{1ECA6F51-AC7A-354D-AA27-59BBC27DCEE4}" dt="2022-11-01T15:15:40.069" v="658" actId="732"/>
          <ac:picMkLst>
            <pc:docMk/>
            <pc:sldMk cId="365764279" sldId="308"/>
            <ac:picMk id="9" creationId="{8491BD54-30D6-C698-236B-9C8CD12B79FE}"/>
          </ac:picMkLst>
        </pc:picChg>
        <pc:picChg chg="add mod">
          <ac:chgData name="Russell, Seth" userId="3c561f24-ddce-4c04-9d77-b57464b49d16" providerId="ADAL" clId="{1ECA6F51-AC7A-354D-AA27-59BBC27DCEE4}" dt="2022-11-01T15:15:22.393" v="655" actId="1076"/>
          <ac:picMkLst>
            <pc:docMk/>
            <pc:sldMk cId="365764279" sldId="308"/>
            <ac:picMk id="11" creationId="{E214A89F-E5DC-AD0E-7377-F3B3F43CFCF8}"/>
          </ac:picMkLst>
        </pc:picChg>
        <pc:picChg chg="add mod">
          <ac:chgData name="Russell, Seth" userId="3c561f24-ddce-4c04-9d77-b57464b49d16" providerId="ADAL" clId="{1ECA6F51-AC7A-354D-AA27-59BBC27DCEE4}" dt="2022-11-01T15:15:57.475" v="661" actId="1076"/>
          <ac:picMkLst>
            <pc:docMk/>
            <pc:sldMk cId="365764279" sldId="308"/>
            <ac:picMk id="13" creationId="{304EDF77-9FCE-0BB6-A081-E7411839355F}"/>
          </ac:picMkLst>
        </pc:picChg>
        <pc:picChg chg="add mod">
          <ac:chgData name="Russell, Seth" userId="3c561f24-ddce-4c04-9d77-b57464b49d16" providerId="ADAL" clId="{1ECA6F51-AC7A-354D-AA27-59BBC27DCEE4}" dt="2022-11-01T15:16:00.764" v="662" actId="1076"/>
          <ac:picMkLst>
            <pc:docMk/>
            <pc:sldMk cId="365764279" sldId="308"/>
            <ac:picMk id="15" creationId="{F30037F3-A226-0810-C8C7-155CBE58BBDA}"/>
          </ac:picMkLst>
        </pc:picChg>
      </pc:sldChg>
      <pc:sldChg chg="addSp delSp modSp add mod">
        <pc:chgData name="Russell, Seth" userId="3c561f24-ddce-4c04-9d77-b57464b49d16" providerId="ADAL" clId="{1ECA6F51-AC7A-354D-AA27-59BBC27DCEE4}" dt="2022-11-01T15:18:17.569" v="674" actId="1076"/>
        <pc:sldMkLst>
          <pc:docMk/>
          <pc:sldMk cId="1165711154" sldId="309"/>
        </pc:sldMkLst>
        <pc:spChg chg="add mod">
          <ac:chgData name="Russell, Seth" userId="3c561f24-ddce-4c04-9d77-b57464b49d16" providerId="ADAL" clId="{1ECA6F51-AC7A-354D-AA27-59BBC27DCEE4}" dt="2022-11-01T15:18:17.569" v="674" actId="1076"/>
          <ac:spMkLst>
            <pc:docMk/>
            <pc:sldMk cId="1165711154" sldId="309"/>
            <ac:spMk id="4" creationId="{302BA6AB-887A-6C7F-3D14-0266D350C7FF}"/>
          </ac:spMkLst>
        </pc:spChg>
        <pc:picChg chg="del">
          <ac:chgData name="Russell, Seth" userId="3c561f24-ddce-4c04-9d77-b57464b49d16" providerId="ADAL" clId="{1ECA6F51-AC7A-354D-AA27-59BBC27DCEE4}" dt="2022-11-01T15:16:40.325" v="664" actId="478"/>
          <ac:picMkLst>
            <pc:docMk/>
            <pc:sldMk cId="1165711154" sldId="309"/>
            <ac:picMk id="5" creationId="{FB116AA0-2EB5-4555-8CA6-3DA34DA033BA}"/>
          </ac:picMkLst>
        </pc:picChg>
        <pc:picChg chg="del">
          <ac:chgData name="Russell, Seth" userId="3c561f24-ddce-4c04-9d77-b57464b49d16" providerId="ADAL" clId="{1ECA6F51-AC7A-354D-AA27-59BBC27DCEE4}" dt="2022-11-01T15:16:48.098" v="666" actId="478"/>
          <ac:picMkLst>
            <pc:docMk/>
            <pc:sldMk cId="1165711154" sldId="309"/>
            <ac:picMk id="7" creationId="{F785A6E4-4C3A-6FA7-5D71-E949E06E0F94}"/>
          </ac:picMkLst>
        </pc:picChg>
        <pc:picChg chg="add mod">
          <ac:chgData name="Russell, Seth" userId="3c561f24-ddce-4c04-9d77-b57464b49d16" providerId="ADAL" clId="{1ECA6F51-AC7A-354D-AA27-59BBC27DCEE4}" dt="2022-11-01T15:18:11.068" v="673" actId="1076"/>
          <ac:picMkLst>
            <pc:docMk/>
            <pc:sldMk cId="1165711154" sldId="309"/>
            <ac:picMk id="8" creationId="{0488604B-E237-7279-C4F9-577EF723F23C}"/>
          </ac:picMkLst>
        </pc:picChg>
        <pc:picChg chg="del">
          <ac:chgData name="Russell, Seth" userId="3c561f24-ddce-4c04-9d77-b57464b49d16" providerId="ADAL" clId="{1ECA6F51-AC7A-354D-AA27-59BBC27DCEE4}" dt="2022-11-01T15:16:48.098" v="666" actId="478"/>
          <ac:picMkLst>
            <pc:docMk/>
            <pc:sldMk cId="1165711154" sldId="309"/>
            <ac:picMk id="9" creationId="{8491BD54-30D6-C698-236B-9C8CD12B79FE}"/>
          </ac:picMkLst>
        </pc:picChg>
        <pc:picChg chg="del">
          <ac:chgData name="Russell, Seth" userId="3c561f24-ddce-4c04-9d77-b57464b49d16" providerId="ADAL" clId="{1ECA6F51-AC7A-354D-AA27-59BBC27DCEE4}" dt="2022-11-01T15:16:48.098" v="666" actId="478"/>
          <ac:picMkLst>
            <pc:docMk/>
            <pc:sldMk cId="1165711154" sldId="309"/>
            <ac:picMk id="11" creationId="{E214A89F-E5DC-AD0E-7377-F3B3F43CFCF8}"/>
          </ac:picMkLst>
        </pc:picChg>
        <pc:picChg chg="del">
          <ac:chgData name="Russell, Seth" userId="3c561f24-ddce-4c04-9d77-b57464b49d16" providerId="ADAL" clId="{1ECA6F51-AC7A-354D-AA27-59BBC27DCEE4}" dt="2022-11-01T15:16:48.098" v="666" actId="478"/>
          <ac:picMkLst>
            <pc:docMk/>
            <pc:sldMk cId="1165711154" sldId="309"/>
            <ac:picMk id="13" creationId="{304EDF77-9FCE-0BB6-A081-E7411839355F}"/>
          </ac:picMkLst>
        </pc:picChg>
        <pc:picChg chg="del">
          <ac:chgData name="Russell, Seth" userId="3c561f24-ddce-4c04-9d77-b57464b49d16" providerId="ADAL" clId="{1ECA6F51-AC7A-354D-AA27-59BBC27DCEE4}" dt="2022-11-01T15:16:48.098" v="666" actId="478"/>
          <ac:picMkLst>
            <pc:docMk/>
            <pc:sldMk cId="1165711154" sldId="309"/>
            <ac:picMk id="15" creationId="{F30037F3-A226-0810-C8C7-155CBE58BBDA}"/>
          </ac:picMkLst>
        </pc:picChg>
      </pc:sldChg>
      <pc:sldChg chg="modSp new mod ord modNotesTx">
        <pc:chgData name="Russell, Seth" userId="3c561f24-ddce-4c04-9d77-b57464b49d16" providerId="ADAL" clId="{1ECA6F51-AC7A-354D-AA27-59BBC27DCEE4}" dt="2022-11-01T15:20:33.114" v="1049" actId="20577"/>
        <pc:sldMkLst>
          <pc:docMk/>
          <pc:sldMk cId="983049097" sldId="310"/>
        </pc:sldMkLst>
        <pc:spChg chg="mod">
          <ac:chgData name="Russell, Seth" userId="3c561f24-ddce-4c04-9d77-b57464b49d16" providerId="ADAL" clId="{1ECA6F51-AC7A-354D-AA27-59BBC27DCEE4}" dt="2022-11-01T15:19:24.998" v="714" actId="20577"/>
          <ac:spMkLst>
            <pc:docMk/>
            <pc:sldMk cId="983049097" sldId="310"/>
            <ac:spMk id="2" creationId="{34E3FE43-935B-9CDB-FAD2-3146860E1535}"/>
          </ac:spMkLst>
        </pc:spChg>
      </pc:sldChg>
      <pc:sldChg chg="add del">
        <pc:chgData name="Russell, Seth" userId="3c561f24-ddce-4c04-9d77-b57464b49d16" providerId="ADAL" clId="{1ECA6F51-AC7A-354D-AA27-59BBC27DCEE4}" dt="2022-11-01T15:37:51.732" v="1510" actId="2696"/>
        <pc:sldMkLst>
          <pc:docMk/>
          <pc:sldMk cId="3846970472" sldId="311"/>
        </pc:sldMkLst>
      </pc:sldChg>
      <pc:sldChg chg="addSp modSp new mod ord modNotesTx">
        <pc:chgData name="Russell, Seth" userId="3c561f24-ddce-4c04-9d77-b57464b49d16" providerId="ADAL" clId="{1ECA6F51-AC7A-354D-AA27-59BBC27DCEE4}" dt="2022-11-01T15:41:50.855" v="1517" actId="20577"/>
        <pc:sldMkLst>
          <pc:docMk/>
          <pc:sldMk cId="455445073" sldId="312"/>
        </pc:sldMkLst>
        <pc:spChg chg="mod">
          <ac:chgData name="Russell, Seth" userId="3c561f24-ddce-4c04-9d77-b57464b49d16" providerId="ADAL" clId="{1ECA6F51-AC7A-354D-AA27-59BBC27DCEE4}" dt="2022-11-01T15:32:06.459" v="1088" actId="14100"/>
          <ac:spMkLst>
            <pc:docMk/>
            <pc:sldMk cId="455445073" sldId="312"/>
            <ac:spMk id="2" creationId="{76269AD7-C0E7-D5C5-B55F-2F03AC766C9E}"/>
          </ac:spMkLst>
        </pc:spChg>
        <pc:spChg chg="mod">
          <ac:chgData name="Russell, Seth" userId="3c561f24-ddce-4c04-9d77-b57464b49d16" providerId="ADAL" clId="{1ECA6F51-AC7A-354D-AA27-59BBC27DCEE4}" dt="2022-11-01T15:41:50.855" v="1517" actId="20577"/>
          <ac:spMkLst>
            <pc:docMk/>
            <pc:sldMk cId="455445073" sldId="312"/>
            <ac:spMk id="3" creationId="{C35A68D7-7ED3-C044-DEE9-85820EEAC648}"/>
          </ac:spMkLst>
        </pc:spChg>
        <pc:spChg chg="add mod">
          <ac:chgData name="Russell, Seth" userId="3c561f24-ddce-4c04-9d77-b57464b49d16" providerId="ADAL" clId="{1ECA6F51-AC7A-354D-AA27-59BBC27DCEE4}" dt="2022-11-01T15:36:04.817" v="1117" actId="1076"/>
          <ac:spMkLst>
            <pc:docMk/>
            <pc:sldMk cId="455445073" sldId="312"/>
            <ac:spMk id="9" creationId="{903556B1-3568-3108-F887-2301C3495ABB}"/>
          </ac:spMkLst>
        </pc:spChg>
        <pc:spChg chg="add mod">
          <ac:chgData name="Russell, Seth" userId="3c561f24-ddce-4c04-9d77-b57464b49d16" providerId="ADAL" clId="{1ECA6F51-AC7A-354D-AA27-59BBC27DCEE4}" dt="2022-11-01T15:36:16.111" v="1126" actId="1076"/>
          <ac:spMkLst>
            <pc:docMk/>
            <pc:sldMk cId="455445073" sldId="312"/>
            <ac:spMk id="10" creationId="{CDD1CA7C-29A1-906D-4953-9D76EE927B2B}"/>
          </ac:spMkLst>
        </pc:spChg>
        <pc:picChg chg="add mod">
          <ac:chgData name="Russell, Seth" userId="3c561f24-ddce-4c04-9d77-b57464b49d16" providerId="ADAL" clId="{1ECA6F51-AC7A-354D-AA27-59BBC27DCEE4}" dt="2022-11-01T15:34:02.898" v="1090" actId="1076"/>
          <ac:picMkLst>
            <pc:docMk/>
            <pc:sldMk cId="455445073" sldId="312"/>
            <ac:picMk id="5" creationId="{AA991A2E-64DD-EB1C-772A-7D88087F9DAA}"/>
          </ac:picMkLst>
        </pc:picChg>
        <pc:picChg chg="add mod">
          <ac:chgData name="Russell, Seth" userId="3c561f24-ddce-4c04-9d77-b57464b49d16" providerId="ADAL" clId="{1ECA6F51-AC7A-354D-AA27-59BBC27DCEE4}" dt="2022-11-01T15:35:42.542" v="1095" actId="1076"/>
          <ac:picMkLst>
            <pc:docMk/>
            <pc:sldMk cId="455445073" sldId="312"/>
            <ac:picMk id="6" creationId="{BB52A425-1785-C5DF-4607-4FC4DA268D44}"/>
          </ac:picMkLst>
        </pc:picChg>
        <pc:picChg chg="add mod">
          <ac:chgData name="Russell, Seth" userId="3c561f24-ddce-4c04-9d77-b57464b49d16" providerId="ADAL" clId="{1ECA6F51-AC7A-354D-AA27-59BBC27DCEE4}" dt="2022-11-01T15:35:45.674" v="1096" actId="1076"/>
          <ac:picMkLst>
            <pc:docMk/>
            <pc:sldMk cId="455445073" sldId="312"/>
            <ac:picMk id="8" creationId="{6AD4096D-5F25-6741-03B7-8DB0A189EF57}"/>
          </ac:picMkLst>
        </pc:picChg>
      </pc:sldChg>
      <pc:sldChg chg="modSp add mod ord modNotesTx">
        <pc:chgData name="Russell, Seth" userId="3c561f24-ddce-4c04-9d77-b57464b49d16" providerId="ADAL" clId="{1ECA6F51-AC7A-354D-AA27-59BBC27DCEE4}" dt="2022-11-08T13:37:17.791" v="7448" actId="20578"/>
        <pc:sldMkLst>
          <pc:docMk/>
          <pc:sldMk cId="3302152252" sldId="313"/>
        </pc:sldMkLst>
        <pc:spChg chg="mod">
          <ac:chgData name="Russell, Seth" userId="3c561f24-ddce-4c04-9d77-b57464b49d16" providerId="ADAL" clId="{1ECA6F51-AC7A-354D-AA27-59BBC27DCEE4}" dt="2022-11-04T15:35:30.426" v="3667" actId="122"/>
          <ac:spMkLst>
            <pc:docMk/>
            <pc:sldMk cId="3302152252" sldId="313"/>
            <ac:spMk id="3" creationId="{DB49024A-68B8-1649-B84D-9B1F7B4F0F03}"/>
          </ac:spMkLst>
        </pc:spChg>
      </pc:sldChg>
      <pc:sldChg chg="modSp new mod modNotesTx">
        <pc:chgData name="Russell, Seth" userId="3c561f24-ddce-4c04-9d77-b57464b49d16" providerId="ADAL" clId="{1ECA6F51-AC7A-354D-AA27-59BBC27DCEE4}" dt="2022-11-08T00:41:56.610" v="5030" actId="20577"/>
        <pc:sldMkLst>
          <pc:docMk/>
          <pc:sldMk cId="853529298" sldId="314"/>
        </pc:sldMkLst>
        <pc:spChg chg="mod">
          <ac:chgData name="Russell, Seth" userId="3c561f24-ddce-4c04-9d77-b57464b49d16" providerId="ADAL" clId="{1ECA6F51-AC7A-354D-AA27-59BBC27DCEE4}" dt="2022-11-04T14:33:10.113" v="3386" actId="20577"/>
          <ac:spMkLst>
            <pc:docMk/>
            <pc:sldMk cId="853529298" sldId="314"/>
            <ac:spMk id="2" creationId="{3C23E1F1-0D4A-8AF2-51F9-DBA4B3F99F90}"/>
          </ac:spMkLst>
        </pc:spChg>
        <pc:spChg chg="mod">
          <ac:chgData name="Russell, Seth" userId="3c561f24-ddce-4c04-9d77-b57464b49d16" providerId="ADAL" clId="{1ECA6F51-AC7A-354D-AA27-59BBC27DCEE4}" dt="2022-11-08T00:40:22.218" v="4627" actId="27636"/>
          <ac:spMkLst>
            <pc:docMk/>
            <pc:sldMk cId="853529298" sldId="314"/>
            <ac:spMk id="3" creationId="{A8E7D2AB-7DF8-A057-7D00-220A34DA6B00}"/>
          </ac:spMkLst>
        </pc:spChg>
      </pc:sldChg>
      <pc:sldChg chg="modSp new mod ord">
        <pc:chgData name="Russell, Seth" userId="3c561f24-ddce-4c04-9d77-b57464b49d16" providerId="ADAL" clId="{1ECA6F51-AC7A-354D-AA27-59BBC27DCEE4}" dt="2022-11-04T14:43:58.987" v="3416" actId="27636"/>
        <pc:sldMkLst>
          <pc:docMk/>
          <pc:sldMk cId="928130771" sldId="315"/>
        </pc:sldMkLst>
        <pc:spChg chg="mod">
          <ac:chgData name="Russell, Seth" userId="3c561f24-ddce-4c04-9d77-b57464b49d16" providerId="ADAL" clId="{1ECA6F51-AC7A-354D-AA27-59BBC27DCEE4}" dt="2022-11-04T14:33:44.746" v="3404" actId="20577"/>
          <ac:spMkLst>
            <pc:docMk/>
            <pc:sldMk cId="928130771" sldId="315"/>
            <ac:spMk id="2" creationId="{91CC2CF5-F67D-8AFE-E763-1DB9C3439104}"/>
          </ac:spMkLst>
        </pc:spChg>
        <pc:spChg chg="mod">
          <ac:chgData name="Russell, Seth" userId="3c561f24-ddce-4c04-9d77-b57464b49d16" providerId="ADAL" clId="{1ECA6F51-AC7A-354D-AA27-59BBC27DCEE4}" dt="2022-11-04T14:43:58.987" v="3416" actId="27636"/>
          <ac:spMkLst>
            <pc:docMk/>
            <pc:sldMk cId="928130771" sldId="315"/>
            <ac:spMk id="3" creationId="{8D845001-A591-BA65-D722-A5465588EC57}"/>
          </ac:spMkLst>
        </pc:spChg>
      </pc:sldChg>
      <pc:sldChg chg="addSp modSp add mod modNotesTx">
        <pc:chgData name="Russell, Seth" userId="3c561f24-ddce-4c04-9d77-b57464b49d16" providerId="ADAL" clId="{1ECA6F51-AC7A-354D-AA27-59BBC27DCEE4}" dt="2022-11-04T14:51:38.879" v="3485" actId="20577"/>
        <pc:sldMkLst>
          <pc:docMk/>
          <pc:sldMk cId="1630357618" sldId="316"/>
        </pc:sldMkLst>
        <pc:spChg chg="mod">
          <ac:chgData name="Russell, Seth" userId="3c561f24-ddce-4c04-9d77-b57464b49d16" providerId="ADAL" clId="{1ECA6F51-AC7A-354D-AA27-59BBC27DCEE4}" dt="2022-11-04T14:51:38.879" v="3485" actId="20577"/>
          <ac:spMkLst>
            <pc:docMk/>
            <pc:sldMk cId="1630357618" sldId="316"/>
            <ac:spMk id="2" creationId="{91CC2CF5-F67D-8AFE-E763-1DB9C3439104}"/>
          </ac:spMkLst>
        </pc:spChg>
        <pc:spChg chg="mod">
          <ac:chgData name="Russell, Seth" userId="3c561f24-ddce-4c04-9d77-b57464b49d16" providerId="ADAL" clId="{1ECA6F51-AC7A-354D-AA27-59BBC27DCEE4}" dt="2022-11-04T14:48:32.331" v="3465"/>
          <ac:spMkLst>
            <pc:docMk/>
            <pc:sldMk cId="1630357618" sldId="316"/>
            <ac:spMk id="3" creationId="{8D845001-A591-BA65-D722-A5465588EC57}"/>
          </ac:spMkLst>
        </pc:spChg>
        <pc:spChg chg="add mod">
          <ac:chgData name="Russell, Seth" userId="3c561f24-ddce-4c04-9d77-b57464b49d16" providerId="ADAL" clId="{1ECA6F51-AC7A-354D-AA27-59BBC27DCEE4}" dt="2022-11-04T14:50:14.330" v="3469" actId="1076"/>
          <ac:spMkLst>
            <pc:docMk/>
            <pc:sldMk cId="1630357618" sldId="316"/>
            <ac:spMk id="4" creationId="{B5D7FCBC-9484-CBB1-F1E3-7E64BD9F2F2C}"/>
          </ac:spMkLst>
        </pc:spChg>
      </pc:sldChg>
      <pc:sldChg chg="modSp add mod">
        <pc:chgData name="Russell, Seth" userId="3c561f24-ddce-4c04-9d77-b57464b49d16" providerId="ADAL" clId="{1ECA6F51-AC7A-354D-AA27-59BBC27DCEE4}" dt="2022-11-04T14:51:50.045" v="3500" actId="20577"/>
        <pc:sldMkLst>
          <pc:docMk/>
          <pc:sldMk cId="2509173507" sldId="317"/>
        </pc:sldMkLst>
        <pc:spChg chg="mod">
          <ac:chgData name="Russell, Seth" userId="3c561f24-ddce-4c04-9d77-b57464b49d16" providerId="ADAL" clId="{1ECA6F51-AC7A-354D-AA27-59BBC27DCEE4}" dt="2022-11-04T14:51:50.045" v="3500" actId="20577"/>
          <ac:spMkLst>
            <pc:docMk/>
            <pc:sldMk cId="2509173507" sldId="317"/>
            <ac:spMk id="2" creationId="{91CC2CF5-F67D-8AFE-E763-1DB9C3439104}"/>
          </ac:spMkLst>
        </pc:spChg>
      </pc:sldChg>
      <pc:sldChg chg="modSp add mod">
        <pc:chgData name="Russell, Seth" userId="3c561f24-ddce-4c04-9d77-b57464b49d16" providerId="ADAL" clId="{1ECA6F51-AC7A-354D-AA27-59BBC27DCEE4}" dt="2022-11-04T15:14:45.237" v="3611" actId="20577"/>
        <pc:sldMkLst>
          <pc:docMk/>
          <pc:sldMk cId="1919511243" sldId="318"/>
        </pc:sldMkLst>
        <pc:spChg chg="mod">
          <ac:chgData name="Russell, Seth" userId="3c561f24-ddce-4c04-9d77-b57464b49d16" providerId="ADAL" clId="{1ECA6F51-AC7A-354D-AA27-59BBC27DCEE4}" dt="2022-11-04T14:52:46.401" v="3513" actId="20577"/>
          <ac:spMkLst>
            <pc:docMk/>
            <pc:sldMk cId="1919511243" sldId="318"/>
            <ac:spMk id="2" creationId="{91CC2CF5-F67D-8AFE-E763-1DB9C3439104}"/>
          </ac:spMkLst>
        </pc:spChg>
        <pc:spChg chg="mod">
          <ac:chgData name="Russell, Seth" userId="3c561f24-ddce-4c04-9d77-b57464b49d16" providerId="ADAL" clId="{1ECA6F51-AC7A-354D-AA27-59BBC27DCEE4}" dt="2022-11-04T15:14:45.237" v="3611" actId="20577"/>
          <ac:spMkLst>
            <pc:docMk/>
            <pc:sldMk cId="1919511243" sldId="318"/>
            <ac:spMk id="3" creationId="{8D845001-A591-BA65-D722-A5465588EC57}"/>
          </ac:spMkLst>
        </pc:spChg>
      </pc:sldChg>
      <pc:sldChg chg="add">
        <pc:chgData name="Russell, Seth" userId="3c561f24-ddce-4c04-9d77-b57464b49d16" providerId="ADAL" clId="{1ECA6F51-AC7A-354D-AA27-59BBC27DCEE4}" dt="2022-11-04T15:48:27.939" v="3713" actId="2890"/>
        <pc:sldMkLst>
          <pc:docMk/>
          <pc:sldMk cId="782151251" sldId="319"/>
        </pc:sldMkLst>
      </pc:sldChg>
      <pc:sldChg chg="addSp modSp new mod modAnim modNotesTx">
        <pc:chgData name="Russell, Seth" userId="3c561f24-ddce-4c04-9d77-b57464b49d16" providerId="ADAL" clId="{1ECA6F51-AC7A-354D-AA27-59BBC27DCEE4}" dt="2022-11-08T00:26:36.702" v="4583" actId="1076"/>
        <pc:sldMkLst>
          <pc:docMk/>
          <pc:sldMk cId="3821353275" sldId="320"/>
        </pc:sldMkLst>
        <pc:spChg chg="mod">
          <ac:chgData name="Russell, Seth" userId="3c561f24-ddce-4c04-9d77-b57464b49d16" providerId="ADAL" clId="{1ECA6F51-AC7A-354D-AA27-59BBC27DCEE4}" dt="2022-11-04T15:49:12.236" v="3752"/>
          <ac:spMkLst>
            <pc:docMk/>
            <pc:sldMk cId="3821353275" sldId="320"/>
            <ac:spMk id="2" creationId="{7C2357EB-749F-E854-6699-BDB1E20393F6}"/>
          </ac:spMkLst>
        </pc:spChg>
        <pc:spChg chg="mod">
          <ac:chgData name="Russell, Seth" userId="3c561f24-ddce-4c04-9d77-b57464b49d16" providerId="ADAL" clId="{1ECA6F51-AC7A-354D-AA27-59BBC27DCEE4}" dt="2022-11-04T15:55:53.669" v="3842"/>
          <ac:spMkLst>
            <pc:docMk/>
            <pc:sldMk cId="3821353275" sldId="320"/>
            <ac:spMk id="3" creationId="{403C4843-EB4B-6B10-4303-414FDB9F865A}"/>
          </ac:spMkLst>
        </pc:spChg>
        <pc:spChg chg="add mod">
          <ac:chgData name="Russell, Seth" userId="3c561f24-ddce-4c04-9d77-b57464b49d16" providerId="ADAL" clId="{1ECA6F51-AC7A-354D-AA27-59BBC27DCEE4}" dt="2022-11-08T00:26:36.702" v="4583" actId="1076"/>
          <ac:spMkLst>
            <pc:docMk/>
            <pc:sldMk cId="3821353275" sldId="320"/>
            <ac:spMk id="4" creationId="{0AE65B76-A78A-0026-95B8-F14C22CC7C6D}"/>
          </ac:spMkLst>
        </pc:spChg>
        <pc:picChg chg="add mod">
          <ac:chgData name="Russell, Seth" userId="3c561f24-ddce-4c04-9d77-b57464b49d16" providerId="ADAL" clId="{1ECA6F51-AC7A-354D-AA27-59BBC27DCEE4}" dt="2022-11-08T00:22:24.248" v="4031" actId="1076"/>
          <ac:picMkLst>
            <pc:docMk/>
            <pc:sldMk cId="3821353275" sldId="320"/>
            <ac:picMk id="6" creationId="{E459B7D4-D79F-BE5A-9B37-CD17985D625C}"/>
          </ac:picMkLst>
        </pc:picChg>
      </pc:sldChg>
      <pc:sldChg chg="addSp delSp modSp new mod modNotesTx">
        <pc:chgData name="Russell, Seth" userId="3c561f24-ddce-4c04-9d77-b57464b49d16" providerId="ADAL" clId="{1ECA6F51-AC7A-354D-AA27-59BBC27DCEE4}" dt="2022-11-08T00:57:25.686" v="5476" actId="20577"/>
        <pc:sldMkLst>
          <pc:docMk/>
          <pc:sldMk cId="2105406061" sldId="321"/>
        </pc:sldMkLst>
        <pc:spChg chg="mod">
          <ac:chgData name="Russell, Seth" userId="3c561f24-ddce-4c04-9d77-b57464b49d16" providerId="ADAL" clId="{1ECA6F51-AC7A-354D-AA27-59BBC27DCEE4}" dt="2022-11-08T00:42:31.627" v="5055" actId="20577"/>
          <ac:spMkLst>
            <pc:docMk/>
            <pc:sldMk cId="2105406061" sldId="321"/>
            <ac:spMk id="2" creationId="{71B93D9C-F71B-B841-B239-917B74376165}"/>
          </ac:spMkLst>
        </pc:spChg>
        <pc:spChg chg="del">
          <ac:chgData name="Russell, Seth" userId="3c561f24-ddce-4c04-9d77-b57464b49d16" providerId="ADAL" clId="{1ECA6F51-AC7A-354D-AA27-59BBC27DCEE4}" dt="2022-11-08T00:51:55.123" v="5072"/>
          <ac:spMkLst>
            <pc:docMk/>
            <pc:sldMk cId="2105406061" sldId="321"/>
            <ac:spMk id="3" creationId="{10498FCC-8D8B-1575-1411-51AACB2B6D8A}"/>
          </ac:spMkLst>
        </pc:spChg>
        <pc:spChg chg="add del mod">
          <ac:chgData name="Russell, Seth" userId="3c561f24-ddce-4c04-9d77-b57464b49d16" providerId="ADAL" clId="{1ECA6F51-AC7A-354D-AA27-59BBC27DCEE4}" dt="2022-11-08T00:53:32.982" v="5074"/>
          <ac:spMkLst>
            <pc:docMk/>
            <pc:sldMk cId="2105406061" sldId="321"/>
            <ac:spMk id="7" creationId="{A21C4C7B-FB93-C086-D3D8-3AA2920B8BB1}"/>
          </ac:spMkLst>
        </pc:spChg>
        <pc:spChg chg="add mod">
          <ac:chgData name="Russell, Seth" userId="3c561f24-ddce-4c04-9d77-b57464b49d16" providerId="ADAL" clId="{1ECA6F51-AC7A-354D-AA27-59BBC27DCEE4}" dt="2022-11-08T00:55:29.767" v="5095" actId="1076"/>
          <ac:spMkLst>
            <pc:docMk/>
            <pc:sldMk cId="2105406061" sldId="321"/>
            <ac:spMk id="12" creationId="{61AD112C-69EF-8D78-9A33-C847D606DD9E}"/>
          </ac:spMkLst>
        </pc:spChg>
        <pc:spChg chg="add mod">
          <ac:chgData name="Russell, Seth" userId="3c561f24-ddce-4c04-9d77-b57464b49d16" providerId="ADAL" clId="{1ECA6F51-AC7A-354D-AA27-59BBC27DCEE4}" dt="2022-11-08T00:55:39.763" v="5097" actId="1076"/>
          <ac:spMkLst>
            <pc:docMk/>
            <pc:sldMk cId="2105406061" sldId="321"/>
            <ac:spMk id="16" creationId="{A92C4925-D939-4B2D-F644-2FF0B2292D38}"/>
          </ac:spMkLst>
        </pc:spChg>
        <pc:picChg chg="add del mod">
          <ac:chgData name="Russell, Seth" userId="3c561f24-ddce-4c04-9d77-b57464b49d16" providerId="ADAL" clId="{1ECA6F51-AC7A-354D-AA27-59BBC27DCEE4}" dt="2022-11-08T00:52:07.348" v="5073" actId="21"/>
          <ac:picMkLst>
            <pc:docMk/>
            <pc:sldMk cId="2105406061" sldId="321"/>
            <ac:picMk id="5" creationId="{C36A3E45-F811-90B7-0276-BC9AFF25AB71}"/>
          </ac:picMkLst>
        </pc:picChg>
        <pc:picChg chg="add mod">
          <ac:chgData name="Russell, Seth" userId="3c561f24-ddce-4c04-9d77-b57464b49d16" providerId="ADAL" clId="{1ECA6F51-AC7A-354D-AA27-59BBC27DCEE4}" dt="2022-11-08T00:54:32.138" v="5084" actId="1076"/>
          <ac:picMkLst>
            <pc:docMk/>
            <pc:sldMk cId="2105406061" sldId="321"/>
            <ac:picMk id="9" creationId="{4E4FBDF3-2FA2-D0E4-1635-26FE7EC51314}"/>
          </ac:picMkLst>
        </pc:picChg>
        <pc:picChg chg="add mod modCrop">
          <ac:chgData name="Russell, Seth" userId="3c561f24-ddce-4c04-9d77-b57464b49d16" providerId="ADAL" clId="{1ECA6F51-AC7A-354D-AA27-59BBC27DCEE4}" dt="2022-11-08T00:54:35.859" v="5085" actId="1076"/>
          <ac:picMkLst>
            <pc:docMk/>
            <pc:sldMk cId="2105406061" sldId="321"/>
            <ac:picMk id="11" creationId="{4B0B3DF3-4E2D-FEEB-8CE3-B7CF842AA7D7}"/>
          </ac:picMkLst>
        </pc:picChg>
        <pc:picChg chg="add mod">
          <ac:chgData name="Russell, Seth" userId="3c561f24-ddce-4c04-9d77-b57464b49d16" providerId="ADAL" clId="{1ECA6F51-AC7A-354D-AA27-59BBC27DCEE4}" dt="2022-11-08T00:55:10.286" v="5093" actId="1076"/>
          <ac:picMkLst>
            <pc:docMk/>
            <pc:sldMk cId="2105406061" sldId="321"/>
            <ac:picMk id="13" creationId="{41D76A26-1867-1C81-D550-206D9951E8D4}"/>
          </ac:picMkLst>
        </pc:picChg>
        <pc:picChg chg="add mod">
          <ac:chgData name="Russell, Seth" userId="3c561f24-ddce-4c04-9d77-b57464b49d16" providerId="ADAL" clId="{1ECA6F51-AC7A-354D-AA27-59BBC27DCEE4}" dt="2022-11-08T00:55:39.763" v="5097" actId="1076"/>
          <ac:picMkLst>
            <pc:docMk/>
            <pc:sldMk cId="2105406061" sldId="321"/>
            <ac:picMk id="14" creationId="{CCBD175E-258B-43D2-D86D-9EA5303B0FDA}"/>
          </ac:picMkLst>
        </pc:picChg>
        <pc:picChg chg="add mod">
          <ac:chgData name="Russell, Seth" userId="3c561f24-ddce-4c04-9d77-b57464b49d16" providerId="ADAL" clId="{1ECA6F51-AC7A-354D-AA27-59BBC27DCEE4}" dt="2022-11-08T00:55:39.763" v="5097" actId="1076"/>
          <ac:picMkLst>
            <pc:docMk/>
            <pc:sldMk cId="2105406061" sldId="321"/>
            <ac:picMk id="15" creationId="{B801920E-F5BC-2A53-0D4C-45BB17C46314}"/>
          </ac:picMkLst>
        </pc:picChg>
        <pc:picChg chg="add del mod">
          <ac:chgData name="Russell, Seth" userId="3c561f24-ddce-4c04-9d77-b57464b49d16" providerId="ADAL" clId="{1ECA6F51-AC7A-354D-AA27-59BBC27DCEE4}" dt="2022-11-08T00:55:43.237" v="5098" actId="478"/>
          <ac:picMkLst>
            <pc:docMk/>
            <pc:sldMk cId="2105406061" sldId="321"/>
            <ac:picMk id="17" creationId="{9393DCBD-4E74-1502-9AAB-802A5BB7B586}"/>
          </ac:picMkLst>
        </pc:picChg>
        <pc:picChg chg="add mod">
          <ac:chgData name="Russell, Seth" userId="3c561f24-ddce-4c04-9d77-b57464b49d16" providerId="ADAL" clId="{1ECA6F51-AC7A-354D-AA27-59BBC27DCEE4}" dt="2022-11-08T00:55:49.968" v="5100" actId="1076"/>
          <ac:picMkLst>
            <pc:docMk/>
            <pc:sldMk cId="2105406061" sldId="321"/>
            <ac:picMk id="18" creationId="{DCA4B7E5-1674-4B55-EFD2-03AA3884FCFA}"/>
          </ac:picMkLst>
        </pc:picChg>
      </pc:sldChg>
      <pc:sldChg chg="addSp delSp modSp add mod modNotesTx">
        <pc:chgData name="Russell, Seth" userId="3c561f24-ddce-4c04-9d77-b57464b49d16" providerId="ADAL" clId="{1ECA6F51-AC7A-354D-AA27-59BBC27DCEE4}" dt="2022-11-08T01:09:10.729" v="5544" actId="1076"/>
        <pc:sldMkLst>
          <pc:docMk/>
          <pc:sldMk cId="318307291" sldId="322"/>
        </pc:sldMkLst>
        <pc:spChg chg="add del mod">
          <ac:chgData name="Russell, Seth" userId="3c561f24-ddce-4c04-9d77-b57464b49d16" providerId="ADAL" clId="{1ECA6F51-AC7A-354D-AA27-59BBC27DCEE4}" dt="2022-11-08T01:08:55.553" v="5540" actId="478"/>
          <ac:spMkLst>
            <pc:docMk/>
            <pc:sldMk cId="318307291" sldId="322"/>
            <ac:spMk id="4" creationId="{EC28BACA-C110-99C7-7D40-9FB12CE64C91}"/>
          </ac:spMkLst>
        </pc:spChg>
        <pc:spChg chg="add mod">
          <ac:chgData name="Russell, Seth" userId="3c561f24-ddce-4c04-9d77-b57464b49d16" providerId="ADAL" clId="{1ECA6F51-AC7A-354D-AA27-59BBC27DCEE4}" dt="2022-11-08T01:05:39.552" v="5505" actId="20577"/>
          <ac:spMkLst>
            <pc:docMk/>
            <pc:sldMk cId="318307291" sldId="322"/>
            <ac:spMk id="7" creationId="{C10F8B58-B384-EC8F-4354-B4A8E79353A7}"/>
          </ac:spMkLst>
        </pc:spChg>
        <pc:spChg chg="del">
          <ac:chgData name="Russell, Seth" userId="3c561f24-ddce-4c04-9d77-b57464b49d16" providerId="ADAL" clId="{1ECA6F51-AC7A-354D-AA27-59BBC27DCEE4}" dt="2022-11-08T00:58:32.167" v="5482" actId="478"/>
          <ac:spMkLst>
            <pc:docMk/>
            <pc:sldMk cId="318307291" sldId="322"/>
            <ac:spMk id="12" creationId="{61AD112C-69EF-8D78-9A33-C847D606DD9E}"/>
          </ac:spMkLst>
        </pc:spChg>
        <pc:spChg chg="del">
          <ac:chgData name="Russell, Seth" userId="3c561f24-ddce-4c04-9d77-b57464b49d16" providerId="ADAL" clId="{1ECA6F51-AC7A-354D-AA27-59BBC27DCEE4}" dt="2022-11-08T00:58:32.167" v="5482" actId="478"/>
          <ac:spMkLst>
            <pc:docMk/>
            <pc:sldMk cId="318307291" sldId="322"/>
            <ac:spMk id="16" creationId="{A92C4925-D939-4B2D-F644-2FF0B2292D38}"/>
          </ac:spMkLst>
        </pc:spChg>
        <pc:spChg chg="add mod">
          <ac:chgData name="Russell, Seth" userId="3c561f24-ddce-4c04-9d77-b57464b49d16" providerId="ADAL" clId="{1ECA6F51-AC7A-354D-AA27-59BBC27DCEE4}" dt="2022-11-08T01:08:51.663" v="5539" actId="20577"/>
          <ac:spMkLst>
            <pc:docMk/>
            <pc:sldMk cId="318307291" sldId="322"/>
            <ac:spMk id="17" creationId="{80AFAC50-39B9-0642-7043-1CC07D38E88E}"/>
          </ac:spMkLst>
        </pc:spChg>
        <pc:spChg chg="add del mod">
          <ac:chgData name="Russell, Seth" userId="3c561f24-ddce-4c04-9d77-b57464b49d16" providerId="ADAL" clId="{1ECA6F51-AC7A-354D-AA27-59BBC27DCEE4}" dt="2022-11-08T01:09:00.409" v="5541"/>
          <ac:spMkLst>
            <pc:docMk/>
            <pc:sldMk cId="318307291" sldId="322"/>
            <ac:spMk id="20" creationId="{C9460217-B068-EEBC-8A77-FA07A16DB7E8}"/>
          </ac:spMkLst>
        </pc:spChg>
        <pc:picChg chg="add mod">
          <ac:chgData name="Russell, Seth" userId="3c561f24-ddce-4c04-9d77-b57464b49d16" providerId="ADAL" clId="{1ECA6F51-AC7A-354D-AA27-59BBC27DCEE4}" dt="2022-11-08T01:05:07.179" v="5491" actId="1076"/>
          <ac:picMkLst>
            <pc:docMk/>
            <pc:sldMk cId="318307291" sldId="322"/>
            <ac:picMk id="6" creationId="{263893A2-881C-0EBF-92DD-E12AFB2B14C0}"/>
          </ac:picMkLst>
        </pc:picChg>
        <pc:picChg chg="del">
          <ac:chgData name="Russell, Seth" userId="3c561f24-ddce-4c04-9d77-b57464b49d16" providerId="ADAL" clId="{1ECA6F51-AC7A-354D-AA27-59BBC27DCEE4}" dt="2022-11-08T00:58:17.893" v="5479" actId="478"/>
          <ac:picMkLst>
            <pc:docMk/>
            <pc:sldMk cId="318307291" sldId="322"/>
            <ac:picMk id="9" creationId="{4E4FBDF3-2FA2-D0E4-1635-26FE7EC51314}"/>
          </ac:picMkLst>
        </pc:picChg>
        <pc:picChg chg="add del mod">
          <ac:chgData name="Russell, Seth" userId="3c561f24-ddce-4c04-9d77-b57464b49d16" providerId="ADAL" clId="{1ECA6F51-AC7A-354D-AA27-59BBC27DCEE4}" dt="2022-11-08T01:08:44.361" v="5520" actId="478"/>
          <ac:picMkLst>
            <pc:docMk/>
            <pc:sldMk cId="318307291" sldId="322"/>
            <ac:picMk id="10" creationId="{BDF6A5AA-3133-0DC7-E656-251BE96B411F}"/>
          </ac:picMkLst>
        </pc:picChg>
        <pc:picChg chg="del">
          <ac:chgData name="Russell, Seth" userId="3c561f24-ddce-4c04-9d77-b57464b49d16" providerId="ADAL" clId="{1ECA6F51-AC7A-354D-AA27-59BBC27DCEE4}" dt="2022-11-08T00:58:32.167" v="5482" actId="478"/>
          <ac:picMkLst>
            <pc:docMk/>
            <pc:sldMk cId="318307291" sldId="322"/>
            <ac:picMk id="11" creationId="{4B0B3DF3-4E2D-FEEB-8CE3-B7CF842AA7D7}"/>
          </ac:picMkLst>
        </pc:picChg>
        <pc:picChg chg="del">
          <ac:chgData name="Russell, Seth" userId="3c561f24-ddce-4c04-9d77-b57464b49d16" providerId="ADAL" clId="{1ECA6F51-AC7A-354D-AA27-59BBC27DCEE4}" dt="2022-11-08T00:58:32.167" v="5482" actId="478"/>
          <ac:picMkLst>
            <pc:docMk/>
            <pc:sldMk cId="318307291" sldId="322"/>
            <ac:picMk id="13" creationId="{41D76A26-1867-1C81-D550-206D9951E8D4}"/>
          </ac:picMkLst>
        </pc:picChg>
        <pc:picChg chg="del">
          <ac:chgData name="Russell, Seth" userId="3c561f24-ddce-4c04-9d77-b57464b49d16" providerId="ADAL" clId="{1ECA6F51-AC7A-354D-AA27-59BBC27DCEE4}" dt="2022-11-08T00:58:32.167" v="5482" actId="478"/>
          <ac:picMkLst>
            <pc:docMk/>
            <pc:sldMk cId="318307291" sldId="322"/>
            <ac:picMk id="14" creationId="{CCBD175E-258B-43D2-D86D-9EA5303B0FDA}"/>
          </ac:picMkLst>
        </pc:picChg>
        <pc:picChg chg="del">
          <ac:chgData name="Russell, Seth" userId="3c561f24-ddce-4c04-9d77-b57464b49d16" providerId="ADAL" clId="{1ECA6F51-AC7A-354D-AA27-59BBC27DCEE4}" dt="2022-11-08T00:58:32.167" v="5482" actId="478"/>
          <ac:picMkLst>
            <pc:docMk/>
            <pc:sldMk cId="318307291" sldId="322"/>
            <ac:picMk id="15" creationId="{B801920E-F5BC-2A53-0D4C-45BB17C46314}"/>
          </ac:picMkLst>
        </pc:picChg>
        <pc:picChg chg="del">
          <ac:chgData name="Russell, Seth" userId="3c561f24-ddce-4c04-9d77-b57464b49d16" providerId="ADAL" clId="{1ECA6F51-AC7A-354D-AA27-59BBC27DCEE4}" dt="2022-11-08T00:58:32.167" v="5482" actId="478"/>
          <ac:picMkLst>
            <pc:docMk/>
            <pc:sldMk cId="318307291" sldId="322"/>
            <ac:picMk id="18" creationId="{DCA4B7E5-1674-4B55-EFD2-03AA3884FCFA}"/>
          </ac:picMkLst>
        </pc:picChg>
        <pc:picChg chg="add mod">
          <ac:chgData name="Russell, Seth" userId="3c561f24-ddce-4c04-9d77-b57464b49d16" providerId="ADAL" clId="{1ECA6F51-AC7A-354D-AA27-59BBC27DCEE4}" dt="2022-11-08T01:09:10.729" v="5544" actId="1076"/>
          <ac:picMkLst>
            <pc:docMk/>
            <pc:sldMk cId="318307291" sldId="322"/>
            <ac:picMk id="22" creationId="{1B81EC1A-6D97-B467-3B8D-1B86CFA79FD8}"/>
          </ac:picMkLst>
        </pc:picChg>
      </pc:sldChg>
      <pc:sldChg chg="delSp modSp add mod">
        <pc:chgData name="Russell, Seth" userId="3c561f24-ddce-4c04-9d77-b57464b49d16" providerId="ADAL" clId="{1ECA6F51-AC7A-354D-AA27-59BBC27DCEE4}" dt="2022-11-08T01:09:54.276" v="5557" actId="255"/>
        <pc:sldMkLst>
          <pc:docMk/>
          <pc:sldMk cId="3753864424" sldId="323"/>
        </pc:sldMkLst>
        <pc:spChg chg="mod">
          <ac:chgData name="Russell, Seth" userId="3c561f24-ddce-4c04-9d77-b57464b49d16" providerId="ADAL" clId="{1ECA6F51-AC7A-354D-AA27-59BBC27DCEE4}" dt="2022-11-08T01:09:54.276" v="5557" actId="255"/>
          <ac:spMkLst>
            <pc:docMk/>
            <pc:sldMk cId="3753864424" sldId="323"/>
            <ac:spMk id="4" creationId="{EC28BACA-C110-99C7-7D40-9FB12CE64C91}"/>
          </ac:spMkLst>
        </pc:spChg>
        <pc:spChg chg="del">
          <ac:chgData name="Russell, Seth" userId="3c561f24-ddce-4c04-9d77-b57464b49d16" providerId="ADAL" clId="{1ECA6F51-AC7A-354D-AA27-59BBC27DCEE4}" dt="2022-11-08T01:09:17.347" v="5546" actId="478"/>
          <ac:spMkLst>
            <pc:docMk/>
            <pc:sldMk cId="3753864424" sldId="323"/>
            <ac:spMk id="7" creationId="{C10F8B58-B384-EC8F-4354-B4A8E79353A7}"/>
          </ac:spMkLst>
        </pc:spChg>
        <pc:spChg chg="mod">
          <ac:chgData name="Russell, Seth" userId="3c561f24-ddce-4c04-9d77-b57464b49d16" providerId="ADAL" clId="{1ECA6F51-AC7A-354D-AA27-59BBC27DCEE4}" dt="2022-11-08T01:09:23.978" v="5548" actId="1076"/>
          <ac:spMkLst>
            <pc:docMk/>
            <pc:sldMk cId="3753864424" sldId="323"/>
            <ac:spMk id="17" creationId="{80AFAC50-39B9-0642-7043-1CC07D38E88E}"/>
          </ac:spMkLst>
        </pc:spChg>
        <pc:picChg chg="del">
          <ac:chgData name="Russell, Seth" userId="3c561f24-ddce-4c04-9d77-b57464b49d16" providerId="ADAL" clId="{1ECA6F51-AC7A-354D-AA27-59BBC27DCEE4}" dt="2022-11-08T01:09:14.536" v="5545" actId="478"/>
          <ac:picMkLst>
            <pc:docMk/>
            <pc:sldMk cId="3753864424" sldId="323"/>
            <ac:picMk id="6" creationId="{263893A2-881C-0EBF-92DD-E12AFB2B14C0}"/>
          </ac:picMkLst>
        </pc:picChg>
        <pc:picChg chg="mod">
          <ac:chgData name="Russell, Seth" userId="3c561f24-ddce-4c04-9d77-b57464b49d16" providerId="ADAL" clId="{1ECA6F51-AC7A-354D-AA27-59BBC27DCEE4}" dt="2022-11-08T01:09:20.053" v="5547" actId="1076"/>
          <ac:picMkLst>
            <pc:docMk/>
            <pc:sldMk cId="3753864424" sldId="323"/>
            <ac:picMk id="10" creationId="{BDF6A5AA-3133-0DC7-E656-251BE96B411F}"/>
          </ac:picMkLst>
        </pc:picChg>
      </pc:sldChg>
      <pc:sldChg chg="modSp new mod ord">
        <pc:chgData name="Russell, Seth" userId="3c561f24-ddce-4c04-9d77-b57464b49d16" providerId="ADAL" clId="{1ECA6F51-AC7A-354D-AA27-59BBC27DCEE4}" dt="2022-11-08T01:11:07.446" v="5638" actId="12"/>
        <pc:sldMkLst>
          <pc:docMk/>
          <pc:sldMk cId="4054641225" sldId="324"/>
        </pc:sldMkLst>
        <pc:spChg chg="mod">
          <ac:chgData name="Russell, Seth" userId="3c561f24-ddce-4c04-9d77-b57464b49d16" providerId="ADAL" clId="{1ECA6F51-AC7A-354D-AA27-59BBC27DCEE4}" dt="2022-11-08T01:10:42.328" v="5577" actId="20577"/>
          <ac:spMkLst>
            <pc:docMk/>
            <pc:sldMk cId="4054641225" sldId="324"/>
            <ac:spMk id="2" creationId="{337F94E0-BDA0-1179-8EB5-356753947075}"/>
          </ac:spMkLst>
        </pc:spChg>
        <pc:spChg chg="mod">
          <ac:chgData name="Russell, Seth" userId="3c561f24-ddce-4c04-9d77-b57464b49d16" providerId="ADAL" clId="{1ECA6F51-AC7A-354D-AA27-59BBC27DCEE4}" dt="2022-11-08T01:11:07.446" v="5638" actId="12"/>
          <ac:spMkLst>
            <pc:docMk/>
            <pc:sldMk cId="4054641225" sldId="324"/>
            <ac:spMk id="3" creationId="{6C3BAAA7-5AC6-B8E9-72F6-8D96F32F3671}"/>
          </ac:spMkLst>
        </pc:spChg>
      </pc:sldChg>
      <pc:sldChg chg="addSp delSp modSp new mod ord modNotesTx">
        <pc:chgData name="Russell, Seth" userId="3c561f24-ddce-4c04-9d77-b57464b49d16" providerId="ADAL" clId="{1ECA6F51-AC7A-354D-AA27-59BBC27DCEE4}" dt="2022-11-08T13:29:17.489" v="7379"/>
        <pc:sldMkLst>
          <pc:docMk/>
          <pc:sldMk cId="1535389176" sldId="325"/>
        </pc:sldMkLst>
        <pc:spChg chg="mod">
          <ac:chgData name="Russell, Seth" userId="3c561f24-ddce-4c04-9d77-b57464b49d16" providerId="ADAL" clId="{1ECA6F51-AC7A-354D-AA27-59BBC27DCEE4}" dt="2022-11-08T13:27:21.056" v="7361" actId="20577"/>
          <ac:spMkLst>
            <pc:docMk/>
            <pc:sldMk cId="1535389176" sldId="325"/>
            <ac:spMk id="2" creationId="{11FDAADE-423D-59C9-5270-D53C02B3D216}"/>
          </ac:spMkLst>
        </pc:spChg>
        <pc:spChg chg="mod">
          <ac:chgData name="Russell, Seth" userId="3c561f24-ddce-4c04-9d77-b57464b49d16" providerId="ADAL" clId="{1ECA6F51-AC7A-354D-AA27-59BBC27DCEE4}" dt="2022-11-08T13:28:16.433" v="7371" actId="20577"/>
          <ac:spMkLst>
            <pc:docMk/>
            <pc:sldMk cId="1535389176" sldId="325"/>
            <ac:spMk id="3" creationId="{E347F541-78D7-1431-B7BB-CBE9E3CDC1ED}"/>
          </ac:spMkLst>
        </pc:spChg>
        <pc:spChg chg="add del mod">
          <ac:chgData name="Russell, Seth" userId="3c561f24-ddce-4c04-9d77-b57464b49d16" providerId="ADAL" clId="{1ECA6F51-AC7A-354D-AA27-59BBC27DCEE4}" dt="2022-11-08T13:28:20.262" v="7373"/>
          <ac:spMkLst>
            <pc:docMk/>
            <pc:sldMk cId="1535389176" sldId="325"/>
            <ac:spMk id="6" creationId="{0C91CA5D-327C-59A2-A27A-069DD8347C4E}"/>
          </ac:spMkLst>
        </pc:spChg>
        <pc:spChg chg="add mod">
          <ac:chgData name="Russell, Seth" userId="3c561f24-ddce-4c04-9d77-b57464b49d16" providerId="ADAL" clId="{1ECA6F51-AC7A-354D-AA27-59BBC27DCEE4}" dt="2022-11-08T13:28:29.313" v="7376" actId="1076"/>
          <ac:spMkLst>
            <pc:docMk/>
            <pc:sldMk cId="1535389176" sldId="325"/>
            <ac:spMk id="7" creationId="{5C284206-C887-3EDF-7E32-83497188C36D}"/>
          </ac:spMkLst>
        </pc:spChg>
        <pc:picChg chg="add mod">
          <ac:chgData name="Russell, Seth" userId="3c561f24-ddce-4c04-9d77-b57464b49d16" providerId="ADAL" clId="{1ECA6F51-AC7A-354D-AA27-59BBC27DCEE4}" dt="2022-11-08T13:28:32.327" v="7377" actId="1076"/>
          <ac:picMkLst>
            <pc:docMk/>
            <pc:sldMk cId="1535389176" sldId="325"/>
            <ac:picMk id="5" creationId="{90732F22-AB6A-C0FF-4465-106803DEDA78}"/>
          </ac:picMkLst>
        </pc:picChg>
      </pc:sldChg>
      <pc:sldChg chg="addSp modSp new mod ord">
        <pc:chgData name="Russell, Seth" userId="3c561f24-ddce-4c04-9d77-b57464b49d16" providerId="ADAL" clId="{1ECA6F51-AC7A-354D-AA27-59BBC27DCEE4}" dt="2022-11-08T13:06:49.024" v="7034" actId="20577"/>
        <pc:sldMkLst>
          <pc:docMk/>
          <pc:sldMk cId="3591973255" sldId="326"/>
        </pc:sldMkLst>
        <pc:spChg chg="mod">
          <ac:chgData name="Russell, Seth" userId="3c561f24-ddce-4c04-9d77-b57464b49d16" providerId="ADAL" clId="{1ECA6F51-AC7A-354D-AA27-59BBC27DCEE4}" dt="2022-11-08T12:06:52.225" v="5742" actId="20577"/>
          <ac:spMkLst>
            <pc:docMk/>
            <pc:sldMk cId="3591973255" sldId="326"/>
            <ac:spMk id="2" creationId="{1A8CE9D4-550C-978A-605F-A0E81693D4D9}"/>
          </ac:spMkLst>
        </pc:spChg>
        <pc:spChg chg="mod">
          <ac:chgData name="Russell, Seth" userId="3c561f24-ddce-4c04-9d77-b57464b49d16" providerId="ADAL" clId="{1ECA6F51-AC7A-354D-AA27-59BBC27DCEE4}" dt="2022-11-08T13:06:49.024" v="7034" actId="20577"/>
          <ac:spMkLst>
            <pc:docMk/>
            <pc:sldMk cId="3591973255" sldId="326"/>
            <ac:spMk id="3" creationId="{1BF307D2-DFE0-5CD0-06DD-C06D299AB6D5}"/>
          </ac:spMkLst>
        </pc:spChg>
        <pc:picChg chg="add mod">
          <ac:chgData name="Russell, Seth" userId="3c561f24-ddce-4c04-9d77-b57464b49d16" providerId="ADAL" clId="{1ECA6F51-AC7A-354D-AA27-59BBC27DCEE4}" dt="2022-11-08T13:06:10.569" v="6975" actId="1076"/>
          <ac:picMkLst>
            <pc:docMk/>
            <pc:sldMk cId="3591973255" sldId="326"/>
            <ac:picMk id="5" creationId="{3FB147F9-71E8-8F6B-B521-07EF3A9F62E3}"/>
          </ac:picMkLst>
        </pc:picChg>
      </pc:sldChg>
      <pc:sldChg chg="addSp delSp modSp new del mod">
        <pc:chgData name="Russell, Seth" userId="3c561f24-ddce-4c04-9d77-b57464b49d16" providerId="ADAL" clId="{1ECA6F51-AC7A-354D-AA27-59BBC27DCEE4}" dt="2022-11-08T13:10:25.767" v="7042" actId="2696"/>
        <pc:sldMkLst>
          <pc:docMk/>
          <pc:sldMk cId="640102910" sldId="327"/>
        </pc:sldMkLst>
        <pc:spChg chg="del">
          <ac:chgData name="Russell, Seth" userId="3c561f24-ddce-4c04-9d77-b57464b49d16" providerId="ADAL" clId="{1ECA6F51-AC7A-354D-AA27-59BBC27DCEE4}" dt="2022-11-08T13:09:04.257" v="7036"/>
          <ac:spMkLst>
            <pc:docMk/>
            <pc:sldMk cId="640102910" sldId="327"/>
            <ac:spMk id="3" creationId="{F19857C4-CA83-9684-5B15-3BD89AC05CB4}"/>
          </ac:spMkLst>
        </pc:spChg>
        <pc:spChg chg="add mod">
          <ac:chgData name="Russell, Seth" userId="3c561f24-ddce-4c04-9d77-b57464b49d16" providerId="ADAL" clId="{1ECA6F51-AC7A-354D-AA27-59BBC27DCEE4}" dt="2022-11-08T13:10:17.808" v="7040" actId="21"/>
          <ac:spMkLst>
            <pc:docMk/>
            <pc:sldMk cId="640102910" sldId="327"/>
            <ac:spMk id="7" creationId="{DB2F751C-C6ED-5FBB-50E0-990776E0A4A8}"/>
          </ac:spMkLst>
        </pc:spChg>
        <pc:picChg chg="add del mod">
          <ac:chgData name="Russell, Seth" userId="3c561f24-ddce-4c04-9d77-b57464b49d16" providerId="ADAL" clId="{1ECA6F51-AC7A-354D-AA27-59BBC27DCEE4}" dt="2022-11-08T13:10:17.808" v="7040" actId="21"/>
          <ac:picMkLst>
            <pc:docMk/>
            <pc:sldMk cId="640102910" sldId="327"/>
            <ac:picMk id="5" creationId="{6C49DBE7-8CC2-020F-A2FA-D3FA5A45EDFF}"/>
          </ac:picMkLst>
        </pc:picChg>
      </pc:sldChg>
      <pc:sldChg chg="new del">
        <pc:chgData name="Russell, Seth" userId="3c561f24-ddce-4c04-9d77-b57464b49d16" providerId="ADAL" clId="{1ECA6F51-AC7A-354D-AA27-59BBC27DCEE4}" dt="2022-11-08T13:06:54.075" v="7035" actId="2696"/>
        <pc:sldMkLst>
          <pc:docMk/>
          <pc:sldMk cId="3594370576" sldId="328"/>
        </pc:sldMkLst>
      </pc:sldChg>
      <pc:sldChg chg="modSp new del mod">
        <pc:chgData name="Russell, Seth" userId="3c561f24-ddce-4c04-9d77-b57464b49d16" providerId="ADAL" clId="{1ECA6F51-AC7A-354D-AA27-59BBC27DCEE4}" dt="2022-11-08T13:28:42.392" v="7378" actId="2696"/>
        <pc:sldMkLst>
          <pc:docMk/>
          <pc:sldMk cId="140794284" sldId="329"/>
        </pc:sldMkLst>
        <pc:spChg chg="mod">
          <ac:chgData name="Russell, Seth" userId="3c561f24-ddce-4c04-9d77-b57464b49d16" providerId="ADAL" clId="{1ECA6F51-AC7A-354D-AA27-59BBC27DCEE4}" dt="2022-11-08T13:27:32.547" v="7362"/>
          <ac:spMkLst>
            <pc:docMk/>
            <pc:sldMk cId="140794284" sldId="329"/>
            <ac:spMk id="2" creationId="{8842B314-38A8-AD73-61FA-2363FDC0582B}"/>
          </ac:spMkLst>
        </pc:spChg>
        <pc:spChg chg="mod">
          <ac:chgData name="Russell, Seth" userId="3c561f24-ddce-4c04-9d77-b57464b49d16" providerId="ADAL" clId="{1ECA6F51-AC7A-354D-AA27-59BBC27DCEE4}" dt="2022-11-08T13:27:03.051" v="7350" actId="14100"/>
          <ac:spMkLst>
            <pc:docMk/>
            <pc:sldMk cId="140794284" sldId="329"/>
            <ac:spMk id="3" creationId="{18A5CB15-BD89-138B-0670-2606FD8F77EF}"/>
          </ac:spMkLst>
        </pc:spChg>
      </pc:sldChg>
      <pc:sldChg chg="new del">
        <pc:chgData name="Russell, Seth" userId="3c561f24-ddce-4c04-9d77-b57464b49d16" providerId="ADAL" clId="{1ECA6F51-AC7A-354D-AA27-59BBC27DCEE4}" dt="2022-11-08T13:29:24.795" v="7380" actId="2696"/>
        <pc:sldMkLst>
          <pc:docMk/>
          <pc:sldMk cId="448864614" sldId="330"/>
        </pc:sldMkLst>
      </pc:sldChg>
      <pc:sldChg chg="addSp delSp modSp new mod modAnim">
        <pc:chgData name="Russell, Seth" userId="3c561f24-ddce-4c04-9d77-b57464b49d16" providerId="ADAL" clId="{1ECA6F51-AC7A-354D-AA27-59BBC27DCEE4}" dt="2022-11-08T12:45:28.234" v="5934" actId="692"/>
        <pc:sldMkLst>
          <pc:docMk/>
          <pc:sldMk cId="954118502" sldId="331"/>
        </pc:sldMkLst>
        <pc:spChg chg="mod">
          <ac:chgData name="Russell, Seth" userId="3c561f24-ddce-4c04-9d77-b57464b49d16" providerId="ADAL" clId="{1ECA6F51-AC7A-354D-AA27-59BBC27DCEE4}" dt="2022-11-08T12:32:04.965" v="5846" actId="20577"/>
          <ac:spMkLst>
            <pc:docMk/>
            <pc:sldMk cId="954118502" sldId="331"/>
            <ac:spMk id="2" creationId="{A62B9AF0-D514-816E-9C85-405C03F495A8}"/>
          </ac:spMkLst>
        </pc:spChg>
        <pc:spChg chg="del mod">
          <ac:chgData name="Russell, Seth" userId="3c561f24-ddce-4c04-9d77-b57464b49d16" providerId="ADAL" clId="{1ECA6F51-AC7A-354D-AA27-59BBC27DCEE4}" dt="2022-11-08T12:29:32.698" v="5807"/>
          <ac:spMkLst>
            <pc:docMk/>
            <pc:sldMk cId="954118502" sldId="331"/>
            <ac:spMk id="3" creationId="{89C646BC-82D1-FABE-DF25-CFF73CE7D800}"/>
          </ac:spMkLst>
        </pc:spChg>
        <pc:spChg chg="add mod">
          <ac:chgData name="Russell, Seth" userId="3c561f24-ddce-4c04-9d77-b57464b49d16" providerId="ADAL" clId="{1ECA6F51-AC7A-354D-AA27-59BBC27DCEE4}" dt="2022-11-08T12:32:32.793" v="5867" actId="1076"/>
          <ac:spMkLst>
            <pc:docMk/>
            <pc:sldMk cId="954118502" sldId="331"/>
            <ac:spMk id="8" creationId="{E17CFFF2-7025-790E-03A4-672ADD4575CE}"/>
          </ac:spMkLst>
        </pc:spChg>
        <pc:spChg chg="add mod">
          <ac:chgData name="Russell, Seth" userId="3c561f24-ddce-4c04-9d77-b57464b49d16" providerId="ADAL" clId="{1ECA6F51-AC7A-354D-AA27-59BBC27DCEE4}" dt="2022-11-08T12:33:15.657" v="5876" actId="20577"/>
          <ac:spMkLst>
            <pc:docMk/>
            <pc:sldMk cId="954118502" sldId="331"/>
            <ac:spMk id="9" creationId="{CDBAB5FC-B37C-6510-3A57-E1EB7990651C}"/>
          </ac:spMkLst>
        </pc:spChg>
        <pc:picChg chg="add mod">
          <ac:chgData name="Russell, Seth" userId="3c561f24-ddce-4c04-9d77-b57464b49d16" providerId="ADAL" clId="{1ECA6F51-AC7A-354D-AA27-59BBC27DCEE4}" dt="2022-11-08T12:31:34.760" v="5814" actId="1076"/>
          <ac:picMkLst>
            <pc:docMk/>
            <pc:sldMk cId="954118502" sldId="331"/>
            <ac:picMk id="5" creationId="{52C892F9-C899-9A4C-80EF-895DEB0774F9}"/>
          </ac:picMkLst>
        </pc:picChg>
        <pc:picChg chg="add mod">
          <ac:chgData name="Russell, Seth" userId="3c561f24-ddce-4c04-9d77-b57464b49d16" providerId="ADAL" clId="{1ECA6F51-AC7A-354D-AA27-59BBC27DCEE4}" dt="2022-11-08T12:45:28.234" v="5934" actId="692"/>
          <ac:picMkLst>
            <pc:docMk/>
            <pc:sldMk cId="954118502" sldId="331"/>
            <ac:picMk id="7" creationId="{DF610B5B-5B61-F869-34D8-68BBADDF72D5}"/>
          </ac:picMkLst>
        </pc:picChg>
      </pc:sldChg>
      <pc:sldChg chg="addSp delSp modSp new mod modNotesTx">
        <pc:chgData name="Russell, Seth" userId="3c561f24-ddce-4c04-9d77-b57464b49d16" providerId="ADAL" clId="{1ECA6F51-AC7A-354D-AA27-59BBC27DCEE4}" dt="2022-11-08T13:01:50.947" v="6972" actId="20577"/>
        <pc:sldMkLst>
          <pc:docMk/>
          <pc:sldMk cId="3226648342" sldId="332"/>
        </pc:sldMkLst>
        <pc:spChg chg="mod">
          <ac:chgData name="Russell, Seth" userId="3c561f24-ddce-4c04-9d77-b57464b49d16" providerId="ADAL" clId="{1ECA6F51-AC7A-354D-AA27-59BBC27DCEE4}" dt="2022-11-08T12:33:49.185" v="5904" actId="20577"/>
          <ac:spMkLst>
            <pc:docMk/>
            <pc:sldMk cId="3226648342" sldId="332"/>
            <ac:spMk id="2" creationId="{15E1EBA9-7ED4-EAD4-C4F4-0A373BA51062}"/>
          </ac:spMkLst>
        </pc:spChg>
        <pc:spChg chg="del">
          <ac:chgData name="Russell, Seth" userId="3c561f24-ddce-4c04-9d77-b57464b49d16" providerId="ADAL" clId="{1ECA6F51-AC7A-354D-AA27-59BBC27DCEE4}" dt="2022-11-08T12:41:04.973" v="5905"/>
          <ac:spMkLst>
            <pc:docMk/>
            <pc:sldMk cId="3226648342" sldId="332"/>
            <ac:spMk id="3" creationId="{328FB3A8-91A5-AAE8-F812-887CEB83171F}"/>
          </ac:spMkLst>
        </pc:spChg>
        <pc:spChg chg="add mod">
          <ac:chgData name="Russell, Seth" userId="3c561f24-ddce-4c04-9d77-b57464b49d16" providerId="ADAL" clId="{1ECA6F51-AC7A-354D-AA27-59BBC27DCEE4}" dt="2022-11-08T12:50:07.702" v="5999" actId="1076"/>
          <ac:spMkLst>
            <pc:docMk/>
            <pc:sldMk cId="3226648342" sldId="332"/>
            <ac:spMk id="6" creationId="{92A765C4-EF59-511F-801F-811524F66F8D}"/>
          </ac:spMkLst>
        </pc:spChg>
        <pc:spChg chg="add mod">
          <ac:chgData name="Russell, Seth" userId="3c561f24-ddce-4c04-9d77-b57464b49d16" providerId="ADAL" clId="{1ECA6F51-AC7A-354D-AA27-59BBC27DCEE4}" dt="2022-11-08T12:49:33.477" v="5994" actId="122"/>
          <ac:spMkLst>
            <pc:docMk/>
            <pc:sldMk cId="3226648342" sldId="332"/>
            <ac:spMk id="9" creationId="{0F54AE5D-D6E3-42AC-7817-58170FE92FA1}"/>
          </ac:spMkLst>
        </pc:spChg>
        <pc:picChg chg="add mod">
          <ac:chgData name="Russell, Seth" userId="3c561f24-ddce-4c04-9d77-b57464b49d16" providerId="ADAL" clId="{1ECA6F51-AC7A-354D-AA27-59BBC27DCEE4}" dt="2022-11-08T12:50:29.248" v="6003" actId="1076"/>
          <ac:picMkLst>
            <pc:docMk/>
            <pc:sldMk cId="3226648342" sldId="332"/>
            <ac:picMk id="5" creationId="{402F8EF2-E0D9-F94C-5D74-0AC844DA7B75}"/>
          </ac:picMkLst>
        </pc:picChg>
        <pc:picChg chg="add del mod">
          <ac:chgData name="Russell, Seth" userId="3c561f24-ddce-4c04-9d77-b57464b49d16" providerId="ADAL" clId="{1ECA6F51-AC7A-354D-AA27-59BBC27DCEE4}" dt="2022-11-08T12:49:19.010" v="5991" actId="478"/>
          <ac:picMkLst>
            <pc:docMk/>
            <pc:sldMk cId="3226648342" sldId="332"/>
            <ac:picMk id="8" creationId="{50AB1A8D-C7B0-F7BB-F57D-546E613DA9DD}"/>
          </ac:picMkLst>
        </pc:picChg>
      </pc:sldChg>
      <pc:sldChg chg="addSp delSp modSp add mod">
        <pc:chgData name="Russell, Seth" userId="3c561f24-ddce-4c04-9d77-b57464b49d16" providerId="ADAL" clId="{1ECA6F51-AC7A-354D-AA27-59BBC27DCEE4}" dt="2022-11-08T12:49:12.563" v="5990"/>
        <pc:sldMkLst>
          <pc:docMk/>
          <pc:sldMk cId="393918077" sldId="333"/>
        </pc:sldMkLst>
        <pc:spChg chg="add del mod">
          <ac:chgData name="Russell, Seth" userId="3c561f24-ddce-4c04-9d77-b57464b49d16" providerId="ADAL" clId="{1ECA6F51-AC7A-354D-AA27-59BBC27DCEE4}" dt="2022-11-08T12:48:04.133" v="5941" actId="478"/>
          <ac:spMkLst>
            <pc:docMk/>
            <pc:sldMk cId="393918077" sldId="333"/>
            <ac:spMk id="4" creationId="{E4D18B8A-D8E9-E422-B3C0-92C12A1C2EF8}"/>
          </ac:spMkLst>
        </pc:spChg>
        <pc:spChg chg="mod">
          <ac:chgData name="Russell, Seth" userId="3c561f24-ddce-4c04-9d77-b57464b49d16" providerId="ADAL" clId="{1ECA6F51-AC7A-354D-AA27-59BBC27DCEE4}" dt="2022-11-08T12:48:47.733" v="5989" actId="122"/>
          <ac:spMkLst>
            <pc:docMk/>
            <pc:sldMk cId="393918077" sldId="333"/>
            <ac:spMk id="6" creationId="{92A765C4-EF59-511F-801F-811524F66F8D}"/>
          </ac:spMkLst>
        </pc:spChg>
        <pc:spChg chg="mod">
          <ac:chgData name="Russell, Seth" userId="3c561f24-ddce-4c04-9d77-b57464b49d16" providerId="ADAL" clId="{1ECA6F51-AC7A-354D-AA27-59BBC27DCEE4}" dt="2022-11-08T12:49:12.563" v="5990"/>
          <ac:spMkLst>
            <pc:docMk/>
            <pc:sldMk cId="393918077" sldId="333"/>
            <ac:spMk id="9" creationId="{0F54AE5D-D6E3-42AC-7817-58170FE92FA1}"/>
          </ac:spMkLst>
        </pc:spChg>
        <pc:picChg chg="del">
          <ac:chgData name="Russell, Seth" userId="3c561f24-ddce-4c04-9d77-b57464b49d16" providerId="ADAL" clId="{1ECA6F51-AC7A-354D-AA27-59BBC27DCEE4}" dt="2022-11-08T12:47:58.043" v="5939" actId="478"/>
          <ac:picMkLst>
            <pc:docMk/>
            <pc:sldMk cId="393918077" sldId="333"/>
            <ac:picMk id="5" creationId="{402F8EF2-E0D9-F94C-5D74-0AC844DA7B75}"/>
          </ac:picMkLst>
        </pc:picChg>
        <pc:picChg chg="mod">
          <ac:chgData name="Russell, Seth" userId="3c561f24-ddce-4c04-9d77-b57464b49d16" providerId="ADAL" clId="{1ECA6F51-AC7A-354D-AA27-59BBC27DCEE4}" dt="2022-11-08T12:48:36.022" v="5986" actId="1076"/>
          <ac:picMkLst>
            <pc:docMk/>
            <pc:sldMk cId="393918077" sldId="333"/>
            <ac:picMk id="8" creationId="{50AB1A8D-C7B0-F7BB-F57D-546E613DA9DD}"/>
          </ac:picMkLst>
        </pc:picChg>
      </pc:sldChg>
      <pc:sldChg chg="addSp modSp new">
        <pc:chgData name="Russell, Seth" userId="3c561f24-ddce-4c04-9d77-b57464b49d16" providerId="ADAL" clId="{1ECA6F51-AC7A-354D-AA27-59BBC27DCEE4}" dt="2022-11-08T13:10:19.005" v="7041"/>
        <pc:sldMkLst>
          <pc:docMk/>
          <pc:sldMk cId="1046363787" sldId="334"/>
        </pc:sldMkLst>
        <pc:picChg chg="add mod">
          <ac:chgData name="Russell, Seth" userId="3c561f24-ddce-4c04-9d77-b57464b49d16" providerId="ADAL" clId="{1ECA6F51-AC7A-354D-AA27-59BBC27DCEE4}" dt="2022-11-08T13:10:19.005" v="7041"/>
          <ac:picMkLst>
            <pc:docMk/>
            <pc:sldMk cId="1046363787" sldId="334"/>
            <ac:picMk id="2" creationId="{EAB6586F-41E9-6D07-7CA6-6A6A297F766C}"/>
          </ac:picMkLst>
        </pc:picChg>
      </pc:sldChg>
      <pc:sldChg chg="new del">
        <pc:chgData name="Russell, Seth" userId="3c561f24-ddce-4c04-9d77-b57464b49d16" providerId="ADAL" clId="{1ECA6F51-AC7A-354D-AA27-59BBC27DCEE4}" dt="2022-11-08T13:11:14.234" v="7045" actId="2696"/>
        <pc:sldMkLst>
          <pc:docMk/>
          <pc:sldMk cId="987170719" sldId="335"/>
        </pc:sldMkLst>
      </pc:sldChg>
      <pc:sldChg chg="modSp new mod">
        <pc:chgData name="Russell, Seth" userId="3c561f24-ddce-4c04-9d77-b57464b49d16" providerId="ADAL" clId="{1ECA6F51-AC7A-354D-AA27-59BBC27DCEE4}" dt="2022-11-08T13:12:59.409" v="7341" actId="20577"/>
        <pc:sldMkLst>
          <pc:docMk/>
          <pc:sldMk cId="4156771391" sldId="336"/>
        </pc:sldMkLst>
        <pc:spChg chg="mod">
          <ac:chgData name="Russell, Seth" userId="3c561f24-ddce-4c04-9d77-b57464b49d16" providerId="ADAL" clId="{1ECA6F51-AC7A-354D-AA27-59BBC27DCEE4}" dt="2022-11-08T13:11:19.448" v="7052" actId="20577"/>
          <ac:spMkLst>
            <pc:docMk/>
            <pc:sldMk cId="4156771391" sldId="336"/>
            <ac:spMk id="2" creationId="{EAEDA6AA-10C3-EAB2-739B-D44A06D11C99}"/>
          </ac:spMkLst>
        </pc:spChg>
        <pc:spChg chg="mod">
          <ac:chgData name="Russell, Seth" userId="3c561f24-ddce-4c04-9d77-b57464b49d16" providerId="ADAL" clId="{1ECA6F51-AC7A-354D-AA27-59BBC27DCEE4}" dt="2022-11-08T13:12:59.409" v="7341" actId="20577"/>
          <ac:spMkLst>
            <pc:docMk/>
            <pc:sldMk cId="4156771391" sldId="336"/>
            <ac:spMk id="3" creationId="{70EE1DE9-2AE3-F87A-C5ED-2D6D3D7089B2}"/>
          </ac:spMkLst>
        </pc:spChg>
      </pc:sldChg>
      <pc:sldChg chg="add">
        <pc:chgData name="Russell, Seth" userId="3c561f24-ddce-4c04-9d77-b57464b49d16" providerId="ADAL" clId="{1ECA6F51-AC7A-354D-AA27-59BBC27DCEE4}" dt="2022-11-08T13:37:59.814" v="7454"/>
        <pc:sldMkLst>
          <pc:docMk/>
          <pc:sldMk cId="2485319622" sldId="33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0B351F-1495-A94E-A854-16970AB83546}" type="datetimeFigureOut">
              <a:rPr lang="en-US" smtClean="0"/>
              <a:t>11/4/22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14E00C-B0E3-104E-A713-16ABAE9875F9}" type="slidenum">
              <a:rPr lang="en-US" smtClean="0"/>
              <a:t>‹#›</a:t>
            </a:fld>
            <a:endParaRPr lang="en-US"/>
          </a:p>
        </p:txBody>
      </p:sp>
    </p:spTree>
    <p:extLst>
      <p:ext uri="{BB962C8B-B14F-4D97-AF65-F5344CB8AC3E}">
        <p14:creationId xmlns:p14="http://schemas.microsoft.com/office/powerpoint/2010/main" val="22027873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Introductions:</a:t>
            </a:r>
          </a:p>
          <a:p>
            <a:pPr marL="171450" indent="-171450">
              <a:buFont typeface="Arial" panose="020B0604020202020204" pitchFamily="34" charset="0"/>
              <a:buChar char="•"/>
            </a:pPr>
            <a:r>
              <a:rPr lang="en-US" dirty="0"/>
              <a:t>Names</a:t>
            </a:r>
          </a:p>
          <a:p>
            <a:pPr marL="171450" indent="-171450">
              <a:buFont typeface="Arial" panose="020B0604020202020204" pitchFamily="34" charset="0"/>
              <a:buChar char="•"/>
            </a:pPr>
            <a:r>
              <a:rPr lang="en-US" dirty="0"/>
              <a:t>programming experience</a:t>
            </a:r>
          </a:p>
          <a:p>
            <a:pPr marL="171450" indent="-171450">
              <a:buFont typeface="Arial" panose="020B0604020202020204" pitchFamily="34" charset="0"/>
              <a:buChar char="•"/>
            </a:pPr>
            <a:r>
              <a:rPr lang="en-US" dirty="0"/>
              <a:t>Statistics or </a:t>
            </a:r>
            <a:r>
              <a:rPr lang="en-US"/>
              <a:t>research experience</a:t>
            </a: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a:t>
            </a:fld>
            <a:endParaRPr lang="en-US"/>
          </a:p>
        </p:txBody>
      </p:sp>
    </p:spTree>
    <p:extLst>
      <p:ext uri="{BB962C8B-B14F-4D97-AF65-F5344CB8AC3E}">
        <p14:creationId xmlns:p14="http://schemas.microsoft.com/office/powerpoint/2010/main" val="16233389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Healthcare data is highly protected by law</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13</a:t>
            </a:fld>
            <a:endParaRPr lang="en-US"/>
          </a:p>
        </p:txBody>
      </p:sp>
    </p:spTree>
    <p:extLst>
      <p:ext uri="{BB962C8B-B14F-4D97-AF65-F5344CB8AC3E}">
        <p14:creationId xmlns:p14="http://schemas.microsoft.com/office/powerpoint/2010/main" val="702345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Healthcare data is highly protected by law. There are 2 main methods for de-identifying data according to federal law. In my experience working with health care data and at health care institutions, Safe Harbor method is the preferred method to follow.</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14</a:t>
            </a:fld>
            <a:endParaRPr lang="en-US"/>
          </a:p>
        </p:txBody>
      </p:sp>
    </p:spTree>
    <p:extLst>
      <p:ext uri="{BB962C8B-B14F-4D97-AF65-F5344CB8AC3E}">
        <p14:creationId xmlns:p14="http://schemas.microsoft.com/office/powerpoint/2010/main" val="1646441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Healthcare data is highly protected by law</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15</a:t>
            </a:fld>
            <a:endParaRPr lang="en-US"/>
          </a:p>
        </p:txBody>
      </p:sp>
    </p:spTree>
    <p:extLst>
      <p:ext uri="{BB962C8B-B14F-4D97-AF65-F5344CB8AC3E}">
        <p14:creationId xmlns:p14="http://schemas.microsoft.com/office/powerpoint/2010/main" val="464327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Healthcare data is highly protected by law</a:t>
            </a:r>
          </a:p>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16</a:t>
            </a:fld>
            <a:endParaRPr lang="en-US"/>
          </a:p>
        </p:txBody>
      </p:sp>
    </p:spTree>
    <p:extLst>
      <p:ext uri="{BB962C8B-B14F-4D97-AF65-F5344CB8AC3E}">
        <p14:creationId xmlns:p14="http://schemas.microsoft.com/office/powerpoint/2010/main" val="1826951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Program or operating system level controls are important. </a:t>
            </a:r>
          </a:p>
          <a:p>
            <a:endParaRPr lang="en-US" dirty="0"/>
          </a:p>
          <a:p>
            <a:r>
              <a:rPr lang="en-US" dirty="0"/>
              <a:t>Controls are operating system specific, but these are concepts that are in general common across most operating systems.</a:t>
            </a:r>
          </a:p>
          <a:p>
            <a:endParaRPr lang="en-US" dirty="0"/>
          </a:p>
          <a:p>
            <a:r>
              <a:rPr lang="en-US" dirty="0"/>
              <a:t>Software controls are insufficient however.</a:t>
            </a:r>
          </a:p>
          <a:p>
            <a:endParaRPr lang="en-US" dirty="0"/>
          </a:p>
          <a:p>
            <a:r>
              <a:rPr lang="en-US" dirty="0"/>
              <a:t>Ever heard the phrase “belt and suspenders”?</a:t>
            </a:r>
          </a:p>
          <a:p>
            <a:endParaRPr lang="en-US" dirty="0"/>
          </a:p>
          <a:p>
            <a:r>
              <a:rPr lang="en-US" dirty="0"/>
              <a:t>Securing data requires a multifaceted approach to fully solve. </a:t>
            </a:r>
          </a:p>
        </p:txBody>
      </p:sp>
      <p:sp>
        <p:nvSpPr>
          <p:cNvPr id="4" name="Slide Number Placeholder 3"/>
          <p:cNvSpPr>
            <a:spLocks noGrp="1"/>
          </p:cNvSpPr>
          <p:nvPr>
            <p:ph type="sldNum" sz="quarter" idx="5"/>
          </p:nvPr>
        </p:nvSpPr>
        <p:spPr/>
        <p:txBody>
          <a:bodyPr/>
          <a:lstStyle/>
          <a:p>
            <a:fld id="{B414E00C-B0E3-104E-A713-16ABAE9875F9}" type="slidenum">
              <a:rPr lang="en-US" smtClean="0"/>
              <a:t>17</a:t>
            </a:fld>
            <a:endParaRPr lang="en-US"/>
          </a:p>
        </p:txBody>
      </p:sp>
    </p:spTree>
    <p:extLst>
      <p:ext uri="{BB962C8B-B14F-4D97-AF65-F5344CB8AC3E}">
        <p14:creationId xmlns:p14="http://schemas.microsoft.com/office/powerpoint/2010/main" val="4149783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shallow copies, A, B, and C are windows into the same object in memory. A gives access to all rows and columns of the large dataset. B and C are just windows that show portions of the same large dataset. As an </a:t>
            </a:r>
            <a:r>
              <a:rPr lang="en-US" dirty="0" err="1"/>
              <a:t>alaolgy</a:t>
            </a:r>
            <a:r>
              <a:rPr lang="en-US" dirty="0"/>
              <a:t>, imagine that A, B, and C are windows into your home. Adding more windows might not be cheap, but can be done in as little as a few hours given the right tools and skillset.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deep copies, A, B, and C are actually separate and distinct objects in main memory. Given the </a:t>
            </a:r>
            <a:r>
              <a:rPr lang="en-US" dirty="0" err="1"/>
              <a:t>pseduo</a:t>
            </a:r>
            <a:r>
              <a:rPr lang="en-US" dirty="0"/>
              <a:t> code shown here, B and C do not represent a duplication of all of the original information, but given sufficiently large starting dataset A, these 3 copies could cause the use of virtual memory, or out of memory issues. Following the previous analogy, A, B, and C are all separate homes built from a similar pattern. Creating a new home is much more expensive in terms of materials, effort, and time compared to adding a new window.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write code like B = A or B is a subset of A, do you know what your language of choice is doing?</a:t>
            </a:r>
          </a:p>
        </p:txBody>
      </p:sp>
      <p:sp>
        <p:nvSpPr>
          <p:cNvPr id="4" name="Slide Number Placeholder 3"/>
          <p:cNvSpPr>
            <a:spLocks noGrp="1"/>
          </p:cNvSpPr>
          <p:nvPr>
            <p:ph type="sldNum" sz="quarter" idx="5"/>
          </p:nvPr>
        </p:nvSpPr>
        <p:spPr/>
        <p:txBody>
          <a:bodyPr/>
          <a:lstStyle/>
          <a:p>
            <a:fld id="{B414E00C-B0E3-104E-A713-16ABAE9875F9}" type="slidenum">
              <a:rPr lang="en-US" smtClean="0"/>
              <a:t>18</a:t>
            </a:fld>
            <a:endParaRPr lang="en-US"/>
          </a:p>
        </p:txBody>
      </p:sp>
    </p:spTree>
    <p:extLst>
      <p:ext uri="{BB962C8B-B14F-4D97-AF65-F5344CB8AC3E}">
        <p14:creationId xmlns:p14="http://schemas.microsoft.com/office/powerpoint/2010/main" val="4285153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Writing code that others can understand is a crucial skill to computational research and computational husbandry. Also, if you’ve ever developed and maintained software over a period of time longer than a semester, you will come to learn that “others” is often just yourself separated by time.</a:t>
            </a:r>
          </a:p>
        </p:txBody>
      </p:sp>
      <p:sp>
        <p:nvSpPr>
          <p:cNvPr id="4" name="Slide Number Placeholder 3"/>
          <p:cNvSpPr>
            <a:spLocks noGrp="1"/>
          </p:cNvSpPr>
          <p:nvPr>
            <p:ph type="sldNum" sz="quarter" idx="5"/>
          </p:nvPr>
        </p:nvSpPr>
        <p:spPr/>
        <p:txBody>
          <a:bodyPr/>
          <a:lstStyle/>
          <a:p>
            <a:fld id="{B414E00C-B0E3-104E-A713-16ABAE9875F9}" type="slidenum">
              <a:rPr lang="en-US" smtClean="0"/>
              <a:t>19</a:t>
            </a:fld>
            <a:endParaRPr lang="en-US"/>
          </a:p>
        </p:txBody>
      </p:sp>
    </p:spTree>
    <p:extLst>
      <p:ext uri="{BB962C8B-B14F-4D97-AF65-F5344CB8AC3E}">
        <p14:creationId xmlns:p14="http://schemas.microsoft.com/office/powerpoint/2010/main" val="2681325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cups.fast.ai</a:t>
            </a:r>
            <a:r>
              <a:rPr lang="en-US" dirty="0"/>
              <a:t>/</a:t>
            </a:r>
            <a:r>
              <a:rPr lang="en-US" dirty="0" err="1"/>
              <a:t>computationalhusbandry</a:t>
            </a:r>
            <a:r>
              <a:rPr lang="en-US" dirty="0"/>
              <a:t>/teacher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20</a:t>
            </a:fld>
            <a:endParaRPr lang="en-US"/>
          </a:p>
        </p:txBody>
      </p:sp>
    </p:spTree>
    <p:extLst>
      <p:ext uri="{BB962C8B-B14F-4D97-AF65-F5344CB8AC3E}">
        <p14:creationId xmlns:p14="http://schemas.microsoft.com/office/powerpoint/2010/main" val="28910560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plus computers are able to accomplish more than humans working alone. Early computer software and operating systems focused on what works well for the computer. However in the 1980s some began to turn that paradigm around and think about what would work best for humans and allow them to do their best work in conjunction with computers.</a:t>
            </a:r>
          </a:p>
          <a:p>
            <a:endParaRPr lang="en-US" dirty="0"/>
          </a:p>
          <a:p>
            <a:r>
              <a:rPr lang="en-US" dirty="0"/>
              <a:t>Literate programming is a programming paradigm introduced in 1984 by Donald Knuth in which a computer program is given as an explanation of its logic in a natural language, such as English, interspersed (embedded) with snippets of macros and traditional source code, from which </a:t>
            </a:r>
            <a:r>
              <a:rPr lang="en-US" dirty="0" err="1"/>
              <a:t>compilable</a:t>
            </a:r>
            <a:r>
              <a:rPr lang="en-US" dirty="0"/>
              <a:t> source code can be generated.[1]</a:t>
            </a:r>
          </a:p>
          <a:p>
            <a:endParaRPr lang="en-US" dirty="0"/>
          </a:p>
          <a:p>
            <a:r>
              <a:rPr lang="en-US" dirty="0"/>
              <a:t>The literate programming paradigm, as conceived by Donald Knuth, represents a move away from writing computer programs in the manner and order imposed by the computer, and instead gives programmers macros to develop programs in the order demanded by the logic and flow of their thoughts.[4] Literate programs are written as an exposition of logic in more natural language in which macros are used to hide abstractions and traditional source code, more like the text of an essay.</a:t>
            </a:r>
          </a:p>
          <a:p>
            <a:endParaRPr lang="en-US" dirty="0"/>
          </a:p>
          <a:p>
            <a:r>
              <a:rPr lang="en-US" dirty="0"/>
              <a:t>Literate programming (LP) tools are used to obtain two representations from a source file: one understandable by a compiler or interpreter, the "tangled" code, and another for viewing as formatted documentation, which is said to be "woven" from the literate source.[5] While the first generation of literate programming tools were computer language-specific, the later ones are language-agnostic and exist beyond the individual programming languages. </a:t>
            </a:r>
          </a:p>
        </p:txBody>
      </p:sp>
      <p:sp>
        <p:nvSpPr>
          <p:cNvPr id="4" name="Slide Number Placeholder 3"/>
          <p:cNvSpPr>
            <a:spLocks noGrp="1"/>
          </p:cNvSpPr>
          <p:nvPr>
            <p:ph type="sldNum" sz="quarter" idx="5"/>
          </p:nvPr>
        </p:nvSpPr>
        <p:spPr/>
        <p:txBody>
          <a:bodyPr/>
          <a:lstStyle/>
          <a:p>
            <a:fld id="{B414E00C-B0E3-104E-A713-16ABAE9875F9}" type="slidenum">
              <a:rPr lang="en-US" smtClean="0"/>
              <a:t>24</a:t>
            </a:fld>
            <a:endParaRPr lang="en-US"/>
          </a:p>
        </p:txBody>
      </p:sp>
    </p:spTree>
    <p:extLst>
      <p:ext uri="{BB962C8B-B14F-4D97-AF65-F5344CB8AC3E}">
        <p14:creationId xmlns:p14="http://schemas.microsoft.com/office/powerpoint/2010/main" val="3123262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25</a:t>
            </a:fld>
            <a:endParaRPr lang="en-US"/>
          </a:p>
        </p:txBody>
      </p:sp>
    </p:spTree>
    <p:extLst>
      <p:ext uri="{BB962C8B-B14F-4D97-AF65-F5344CB8AC3E}">
        <p14:creationId xmlns:p14="http://schemas.microsoft.com/office/powerpoint/2010/main" val="547193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of these lectures is to teach you some of the things you need to know to be good computational researchers as well as become skilled professionals that work well with others. Creating a sustainable computational environment is essential to current and future success.</a:t>
            </a:r>
          </a:p>
          <a:p>
            <a:endParaRPr lang="en-US" dirty="0"/>
          </a:p>
          <a:p>
            <a:endParaRPr lang="en-US" dirty="0"/>
          </a:p>
          <a:p>
            <a:r>
              <a:rPr lang="en-US" dirty="0"/>
              <a:t>Opposite these terms are things such as strip mining, single crop farming, or slash and burn practices at massive scale.</a:t>
            </a:r>
          </a:p>
          <a:p>
            <a:endParaRPr lang="en-US" dirty="0"/>
          </a:p>
          <a:p>
            <a:r>
              <a:rPr lang="en-US" dirty="0"/>
              <a:t>Growing and raising crops or animals is known as “husbandry” Computational husbandry takes some of the same principles and applies them to growing and harvesting computational research. At times the relationship may be an adversarial one similar to raising roosters</a:t>
            </a:r>
          </a:p>
        </p:txBody>
      </p:sp>
      <p:sp>
        <p:nvSpPr>
          <p:cNvPr id="4" name="Slide Number Placeholder 3"/>
          <p:cNvSpPr>
            <a:spLocks noGrp="1"/>
          </p:cNvSpPr>
          <p:nvPr>
            <p:ph type="sldNum" sz="quarter" idx="5"/>
          </p:nvPr>
        </p:nvSpPr>
        <p:spPr/>
        <p:txBody>
          <a:bodyPr/>
          <a:lstStyle/>
          <a:p>
            <a:fld id="{B414E00C-B0E3-104E-A713-16ABAE9875F9}" type="slidenum">
              <a:rPr lang="en-US" smtClean="0"/>
              <a:t>2</a:t>
            </a:fld>
            <a:endParaRPr lang="en-US"/>
          </a:p>
        </p:txBody>
      </p:sp>
    </p:spTree>
    <p:extLst>
      <p:ext uri="{BB962C8B-B14F-4D97-AF65-F5344CB8AC3E}">
        <p14:creationId xmlns:p14="http://schemas.microsoft.com/office/powerpoint/2010/main" val="266895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26</a:t>
            </a:fld>
            <a:endParaRPr lang="en-US"/>
          </a:p>
        </p:txBody>
      </p:sp>
    </p:spTree>
    <p:extLst>
      <p:ext uri="{BB962C8B-B14F-4D97-AF65-F5344CB8AC3E}">
        <p14:creationId xmlns:p14="http://schemas.microsoft.com/office/powerpoint/2010/main" val="2208489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has been around since the mid 1970s as a tool for compiling software on Unix like operating systems. Although it originally was primarily used for building and linking binaries, it has the capability to be part of a computational research pipeline to analyze data. Although originally focused on C, other languages such as R have adopted the use of Make.</a:t>
            </a:r>
          </a:p>
          <a:p>
            <a:endParaRPr lang="en-US" dirty="0"/>
          </a:p>
          <a:p>
            <a:r>
              <a:rPr lang="en-US" dirty="0"/>
              <a:t>This example is from a project Peter and I are working on. It retrieves data from a relational database and builds a dataset for use with R Shiny.</a:t>
            </a:r>
          </a:p>
          <a:p>
            <a:endParaRPr lang="en-US" dirty="0"/>
          </a:p>
          <a:p>
            <a:r>
              <a:rPr lang="en-US" dirty="0"/>
              <a:t>Other languages have build specific tooling – for example Java has Maven, Gradle, and Ant (though Maven and Gradle have largely replaced Ant)</a:t>
            </a:r>
          </a:p>
          <a:p>
            <a:endParaRPr lang="en-US" dirty="0"/>
          </a:p>
          <a:p>
            <a:r>
              <a:rPr lang="en-US" dirty="0"/>
              <a:t>Depending on your needs, bash or other native OS specific scripting tools can also be used to run your pipeline.</a:t>
            </a:r>
          </a:p>
        </p:txBody>
      </p:sp>
      <p:sp>
        <p:nvSpPr>
          <p:cNvPr id="4" name="Slide Number Placeholder 3"/>
          <p:cNvSpPr>
            <a:spLocks noGrp="1"/>
          </p:cNvSpPr>
          <p:nvPr>
            <p:ph type="sldNum" sz="quarter" idx="5"/>
          </p:nvPr>
        </p:nvSpPr>
        <p:spPr/>
        <p:txBody>
          <a:bodyPr/>
          <a:lstStyle/>
          <a:p>
            <a:fld id="{B414E00C-B0E3-104E-A713-16ABAE9875F9}" type="slidenum">
              <a:rPr lang="en-US" smtClean="0"/>
              <a:t>29</a:t>
            </a:fld>
            <a:endParaRPr lang="en-US"/>
          </a:p>
        </p:txBody>
      </p:sp>
    </p:spTree>
    <p:extLst>
      <p:ext uri="{BB962C8B-B14F-4D97-AF65-F5344CB8AC3E}">
        <p14:creationId xmlns:p14="http://schemas.microsoft.com/office/powerpoint/2010/main" val="2532435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30</a:t>
            </a:fld>
            <a:endParaRPr lang="en-US"/>
          </a:p>
        </p:txBody>
      </p:sp>
    </p:spTree>
    <p:extLst>
      <p:ext uri="{BB962C8B-B14F-4D97-AF65-F5344CB8AC3E}">
        <p14:creationId xmlns:p14="http://schemas.microsoft.com/office/powerpoint/2010/main" val="236593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cups.fast.ai</a:t>
            </a:r>
            <a:r>
              <a:rPr lang="en-US" dirty="0"/>
              <a:t>/</a:t>
            </a:r>
            <a:r>
              <a:rPr lang="en-US" dirty="0" err="1"/>
              <a:t>computationalhusbandry</a:t>
            </a:r>
            <a:r>
              <a:rPr lang="en-US" dirty="0"/>
              <a:t>/teacher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31</a:t>
            </a:fld>
            <a:endParaRPr lang="en-US"/>
          </a:p>
        </p:txBody>
      </p:sp>
    </p:spTree>
    <p:extLst>
      <p:ext uri="{BB962C8B-B14F-4D97-AF65-F5344CB8AC3E}">
        <p14:creationId xmlns:p14="http://schemas.microsoft.com/office/powerpoint/2010/main" val="31777349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33</a:t>
            </a:fld>
            <a:endParaRPr lang="en-US"/>
          </a:p>
        </p:txBody>
      </p:sp>
    </p:spTree>
    <p:extLst>
      <p:ext uri="{BB962C8B-B14F-4D97-AF65-F5344CB8AC3E}">
        <p14:creationId xmlns:p14="http://schemas.microsoft.com/office/powerpoint/2010/main" val="36715329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14E00C-B0E3-104E-A713-16ABAE9875F9}" type="slidenum">
              <a:rPr lang="en-US" smtClean="0"/>
              <a:t>36</a:t>
            </a:fld>
            <a:endParaRPr lang="en-US"/>
          </a:p>
        </p:txBody>
      </p:sp>
    </p:spTree>
    <p:extLst>
      <p:ext uri="{BB962C8B-B14F-4D97-AF65-F5344CB8AC3E}">
        <p14:creationId xmlns:p14="http://schemas.microsoft.com/office/powerpoint/2010/main" val="11271024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Knowing what resources are available and how they are being used is an important part of computational husbandry. Linux and other Unix-like operating systems have tools such as </a:t>
            </a:r>
            <a:r>
              <a:rPr lang="en-US" dirty="0" err="1"/>
              <a:t>htop</a:t>
            </a:r>
            <a:r>
              <a:rPr lang="en-US" dirty="0"/>
              <a:t> or top as shown here that allow you to see in near real-time CPU and memory usage.</a:t>
            </a:r>
          </a:p>
          <a:p>
            <a:endParaRPr lang="en-US" dirty="0"/>
          </a:p>
          <a:p>
            <a:r>
              <a:rPr lang="en-US" dirty="0" err="1"/>
              <a:t>iostat</a:t>
            </a:r>
            <a:r>
              <a:rPr lang="en-US" dirty="0"/>
              <a:t> shows disk </a:t>
            </a:r>
            <a:r>
              <a:rPr lang="en-US"/>
              <a:t>and network </a:t>
            </a:r>
            <a:r>
              <a:rPr lang="en-US" dirty="0"/>
              <a:t>usage</a:t>
            </a:r>
          </a:p>
          <a:p>
            <a:endParaRPr lang="en-US" dirty="0"/>
          </a:p>
          <a:p>
            <a:r>
              <a:rPr lang="en-US" dirty="0"/>
              <a:t>Before you begin a large computational job, make sure you have enough resources available. If you don’t know what resources are required, either figure it out first or carefully watch your job as it runs.</a:t>
            </a:r>
          </a:p>
        </p:txBody>
      </p:sp>
      <p:sp>
        <p:nvSpPr>
          <p:cNvPr id="4" name="Slide Number Placeholder 3"/>
          <p:cNvSpPr>
            <a:spLocks noGrp="1"/>
          </p:cNvSpPr>
          <p:nvPr>
            <p:ph type="sldNum" sz="quarter" idx="5"/>
          </p:nvPr>
        </p:nvSpPr>
        <p:spPr/>
        <p:txBody>
          <a:bodyPr/>
          <a:lstStyle/>
          <a:p>
            <a:fld id="{B414E00C-B0E3-104E-A713-16ABAE9875F9}" type="slidenum">
              <a:rPr lang="en-US" smtClean="0"/>
              <a:t>5</a:t>
            </a:fld>
            <a:endParaRPr lang="en-US"/>
          </a:p>
        </p:txBody>
      </p:sp>
    </p:spTree>
    <p:extLst>
      <p:ext uri="{BB962C8B-B14F-4D97-AF65-F5344CB8AC3E}">
        <p14:creationId xmlns:p14="http://schemas.microsoft.com/office/powerpoint/2010/main" val="264298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macOS has “Activity Monitor” and Windows has “Task Manager”</a:t>
            </a:r>
          </a:p>
        </p:txBody>
      </p:sp>
      <p:sp>
        <p:nvSpPr>
          <p:cNvPr id="4" name="Slide Number Placeholder 3"/>
          <p:cNvSpPr>
            <a:spLocks noGrp="1"/>
          </p:cNvSpPr>
          <p:nvPr>
            <p:ph type="sldNum" sz="quarter" idx="5"/>
          </p:nvPr>
        </p:nvSpPr>
        <p:spPr/>
        <p:txBody>
          <a:bodyPr/>
          <a:lstStyle/>
          <a:p>
            <a:fld id="{B414E00C-B0E3-104E-A713-16ABAE9875F9}" type="slidenum">
              <a:rPr lang="en-US" smtClean="0"/>
              <a:t>6</a:t>
            </a:fld>
            <a:endParaRPr lang="en-US"/>
          </a:p>
        </p:txBody>
      </p:sp>
    </p:spTree>
    <p:extLst>
      <p:ext uri="{BB962C8B-B14F-4D97-AF65-F5344CB8AC3E}">
        <p14:creationId xmlns:p14="http://schemas.microsoft.com/office/powerpoint/2010/main" val="18419357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Computer hardware is very complex. Operating Systems and the software we use on a daily basis are also very complex. Although much testing and effort goes into verifying software we use is correct and accurate, sometimes you may see something completely unexpected.</a:t>
            </a:r>
          </a:p>
        </p:txBody>
      </p:sp>
      <p:sp>
        <p:nvSpPr>
          <p:cNvPr id="4" name="Slide Number Placeholder 3"/>
          <p:cNvSpPr>
            <a:spLocks noGrp="1"/>
          </p:cNvSpPr>
          <p:nvPr>
            <p:ph type="sldNum" sz="quarter" idx="5"/>
          </p:nvPr>
        </p:nvSpPr>
        <p:spPr/>
        <p:txBody>
          <a:bodyPr/>
          <a:lstStyle/>
          <a:p>
            <a:fld id="{B414E00C-B0E3-104E-A713-16ABAE9875F9}" type="slidenum">
              <a:rPr lang="en-US" smtClean="0"/>
              <a:t>7</a:t>
            </a:fld>
            <a:endParaRPr lang="en-US"/>
          </a:p>
        </p:txBody>
      </p:sp>
    </p:spTree>
    <p:extLst>
      <p:ext uri="{BB962C8B-B14F-4D97-AF65-F5344CB8AC3E}">
        <p14:creationId xmlns:p14="http://schemas.microsoft.com/office/powerpoint/2010/main" val="3564806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important lesson for collaborating with others. Although a file may look identical, non-printable characters are encoded differently on different operating systems, which causes frequent problems for collaborations. Any time data is exchanged, this can be a major problem.</a:t>
            </a:r>
          </a:p>
        </p:txBody>
      </p:sp>
      <p:sp>
        <p:nvSpPr>
          <p:cNvPr id="4" name="Slide Number Placeholder 3"/>
          <p:cNvSpPr>
            <a:spLocks noGrp="1"/>
          </p:cNvSpPr>
          <p:nvPr>
            <p:ph type="sldNum" sz="quarter" idx="5"/>
          </p:nvPr>
        </p:nvSpPr>
        <p:spPr/>
        <p:txBody>
          <a:bodyPr/>
          <a:lstStyle/>
          <a:p>
            <a:fld id="{B414E00C-B0E3-104E-A713-16ABAE9875F9}" type="slidenum">
              <a:rPr lang="en-US" smtClean="0"/>
              <a:t>8</a:t>
            </a:fld>
            <a:endParaRPr lang="en-US"/>
          </a:p>
        </p:txBody>
      </p:sp>
    </p:spTree>
    <p:extLst>
      <p:ext uri="{BB962C8B-B14F-4D97-AF65-F5344CB8AC3E}">
        <p14:creationId xmlns:p14="http://schemas.microsoft.com/office/powerpoint/2010/main" val="508799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errors in Python float operations are inherited from the floating-point hardware, and on most machines are on the order of no more than 1 part in 2**53 per operation. That’s more than adequate for most tasks, but you do need to keep in mind that it’s not decimal arithmetic and that *every float operation* can suffer a </a:t>
            </a:r>
            <a:r>
              <a:rPr lang="en-US"/>
              <a:t>*new* rounding </a:t>
            </a:r>
            <a:r>
              <a:rPr lang="en-US" dirty="0"/>
              <a:t>error."</a:t>
            </a:r>
          </a:p>
        </p:txBody>
      </p:sp>
      <p:sp>
        <p:nvSpPr>
          <p:cNvPr id="4" name="Slide Number Placeholder 3"/>
          <p:cNvSpPr>
            <a:spLocks noGrp="1"/>
          </p:cNvSpPr>
          <p:nvPr>
            <p:ph type="sldNum" sz="quarter" idx="5"/>
          </p:nvPr>
        </p:nvSpPr>
        <p:spPr/>
        <p:txBody>
          <a:bodyPr/>
          <a:lstStyle/>
          <a:p>
            <a:fld id="{B414E00C-B0E3-104E-A713-16ABAE9875F9}" type="slidenum">
              <a:rPr lang="en-US" smtClean="0"/>
              <a:t>9</a:t>
            </a:fld>
            <a:endParaRPr lang="en-US"/>
          </a:p>
        </p:txBody>
      </p:sp>
    </p:spTree>
    <p:extLst>
      <p:ext uri="{BB962C8B-B14F-4D97-AF65-F5344CB8AC3E}">
        <p14:creationId xmlns:p14="http://schemas.microsoft.com/office/powerpoint/2010/main" val="12594952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t>
            </a:r>
            <a:r>
              <a:rPr lang="en-US" dirty="0" err="1"/>
              <a:t>cups.fast.ai</a:t>
            </a:r>
            <a:r>
              <a:rPr lang="en-US" dirty="0"/>
              <a:t>/</a:t>
            </a:r>
            <a:r>
              <a:rPr lang="en-US" dirty="0" err="1"/>
              <a:t>computationalhusbandry</a:t>
            </a:r>
            <a:r>
              <a:rPr lang="en-US" dirty="0"/>
              <a:t>/teacher</a:t>
            </a:r>
          </a:p>
        </p:txBody>
      </p:sp>
      <p:sp>
        <p:nvSpPr>
          <p:cNvPr id="4" name="Slide Number Placeholder 3"/>
          <p:cNvSpPr>
            <a:spLocks noGrp="1"/>
          </p:cNvSpPr>
          <p:nvPr>
            <p:ph type="sldNum" sz="quarter" idx="5"/>
          </p:nvPr>
        </p:nvSpPr>
        <p:spPr/>
        <p:txBody>
          <a:bodyPr/>
          <a:lstStyle/>
          <a:p>
            <a:fld id="{B414E00C-B0E3-104E-A713-16ABAE9875F9}" type="slidenum">
              <a:rPr lang="en-US" smtClean="0"/>
              <a:t>11</a:t>
            </a:fld>
            <a:endParaRPr lang="en-US"/>
          </a:p>
        </p:txBody>
      </p:sp>
    </p:spTree>
    <p:extLst>
      <p:ext uri="{BB962C8B-B14F-4D97-AF65-F5344CB8AC3E}">
        <p14:creationId xmlns:p14="http://schemas.microsoft.com/office/powerpoint/2010/main" val="2911406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Data Use Agreement (DUA)</a:t>
            </a:r>
            <a:r>
              <a:rPr lang="en-US" dirty="0"/>
              <a:t> - is a </a:t>
            </a:r>
            <a:r>
              <a:rPr lang="en-US" b="1" dirty="0"/>
              <a:t>specific type of agreement that is required under the HIPAA Privacy Rule</a:t>
            </a:r>
            <a:r>
              <a:rPr lang="en-US" dirty="0"/>
              <a:t> and must be entered into before there is any use or disclosure of a Limited Data Set (defined below) from a medical record to an outside institution or party for one of the three purposes: (1) research, (2) public health, or (3) health care operations purposes.  A Limited Data Set is still Protected Health Information (PHI), and for that reason, HIPAA Covered Entities or Hybrid Covered Entities like University of Colorado must enter into a DUA with any institution, organization or entity to whom it discloses or transmits a Limited Data Set.</a:t>
            </a:r>
          </a:p>
        </p:txBody>
      </p:sp>
      <p:sp>
        <p:nvSpPr>
          <p:cNvPr id="4" name="Slide Number Placeholder 3"/>
          <p:cNvSpPr>
            <a:spLocks noGrp="1"/>
          </p:cNvSpPr>
          <p:nvPr>
            <p:ph type="sldNum" sz="quarter" idx="5"/>
          </p:nvPr>
        </p:nvSpPr>
        <p:spPr/>
        <p:txBody>
          <a:bodyPr/>
          <a:lstStyle/>
          <a:p>
            <a:fld id="{B414E00C-B0E3-104E-A713-16ABAE9875F9}" type="slidenum">
              <a:rPr lang="en-US" smtClean="0"/>
              <a:t>12</a:t>
            </a:fld>
            <a:endParaRPr lang="en-US"/>
          </a:p>
        </p:txBody>
      </p:sp>
    </p:spTree>
    <p:extLst>
      <p:ext uri="{BB962C8B-B14F-4D97-AF65-F5344CB8AC3E}">
        <p14:creationId xmlns:p14="http://schemas.microsoft.com/office/powerpoint/2010/main" val="461319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40642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68707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4634212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62468907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BE451C3-0FF4-47C4-B829-773ADF60F88C}"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7740235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11/4/22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276338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2BE451C3-0FF4-47C4-B829-773ADF60F88C}" type="datetimeFigureOut">
              <a:rPr lang="en-US" smtClean="0"/>
              <a:t>11/4/22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169883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76707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DA879A6-0FD0-4734-A311-86BFCA472E6E}" type="datetimeFigureOut">
              <a:rPr lang="en-US" smtClean="0"/>
              <a:t>11/4/22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2924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50544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11/4/22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2833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63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E451C3-0FF4-47C4-B829-773ADF60F88C}" type="datetimeFigureOut">
              <a:rPr lang="en-US" smtClean="0"/>
              <a:t>11/4/22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000609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11/4/22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65484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7C8D7E02-BCB8-4D50-A234-369438C08659}" type="datetimeFigureOut">
              <a:rPr lang="en-US" smtClean="0"/>
              <a:t>11/4/22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929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94765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11/4/22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3460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2BE451C3-0FF4-47C4-B829-773ADF60F88C}" type="datetimeFigureOut">
              <a:rPr lang="en-US" smtClean="0"/>
              <a:t>11/4/22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77294874"/>
      </p:ext>
    </p:extLst>
  </p:cSld>
  <p:clrMap bg1="dk1" tx1="lt1" bg2="dk2" tx2="lt2" accent1="accent1" accent2="accent2" accent3="accent3" accent4="accent4" accent5="accent5" accent6="accent6" hlink="hlink" folHlink="folHlink"/>
  <p:sldLayoutIdLst>
    <p:sldLayoutId id="2147483896" r:id="rId1"/>
    <p:sldLayoutId id="2147483897" r:id="rId2"/>
    <p:sldLayoutId id="2147483898" r:id="rId3"/>
    <p:sldLayoutId id="2147483899" r:id="rId4"/>
    <p:sldLayoutId id="2147483900" r:id="rId5"/>
    <p:sldLayoutId id="2147483901" r:id="rId6"/>
    <p:sldLayoutId id="2147483902" r:id="rId7"/>
    <p:sldLayoutId id="2147483903" r:id="rId8"/>
    <p:sldLayoutId id="2147483904" r:id="rId9"/>
    <p:sldLayoutId id="2147483905" r:id="rId10"/>
    <p:sldLayoutId id="2147483906" r:id="rId11"/>
    <p:sldLayoutId id="2147483907" r:id="rId12"/>
    <p:sldLayoutId id="2147483908" r:id="rId13"/>
    <p:sldLayoutId id="2147483909" r:id="rId14"/>
    <p:sldLayoutId id="2147483910" r:id="rId15"/>
    <p:sldLayoutId id="2147483911" r:id="rId16"/>
    <p:sldLayoutId id="2147483912"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forms.gle/ZumeuAiWRm83ra9h9" TargetMode="External"/><Relationship Id="rId3" Type="http://schemas.openxmlformats.org/officeDocument/2006/relationships/image" Target="../media/image1.png"/><Relationship Id="rId7" Type="http://schemas.openxmlformats.org/officeDocument/2006/relationships/hyperlink" Target="https://github.com/magic-lantern/Computational-Husbandry-2022"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mailto:peter.dewitt@cuanschutz.edu" TargetMode="External"/><Relationship Id="rId5" Type="http://schemas.openxmlformats.org/officeDocument/2006/relationships/hyperlink" Target="mailto:seth.russell@cuanschutz.edu"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0.30000000000000004.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research.cuanschutz.edu/regulatory-compliance/home/hipaa/data-sharing" TargetMode="External"/><Relationship Id="rId4" Type="http://schemas.openxmlformats.org/officeDocument/2006/relationships/hyperlink" Target="https://research.cuanschutz.edu/regulatory-compliance/home/hipaa/data-use-agreement"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hhs.gov/hipaa/for-professionals/privacy/special-topics/de-identification/index.html#standard"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physionet.org/content/mimiciii/"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jp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hyperlink" Target="https://forms.gle/ZumeuAiWRm83ra9h9" TargetMode="External"/><Relationship Id="rId3" Type="http://schemas.openxmlformats.org/officeDocument/2006/relationships/image" Target="../media/image1.png"/><Relationship Id="rId7" Type="http://schemas.openxmlformats.org/officeDocument/2006/relationships/hyperlink" Target="https://github.com/magic-lantern/Computational-Husbandry-2022"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mailto:peter.dewitt@cuanschutz.edu" TargetMode="External"/><Relationship Id="rId5" Type="http://schemas.openxmlformats.org/officeDocument/2006/relationships/hyperlink" Target="mailto:seth.russell@cuanschutz.edu"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aleksandrhovhannisyan.com/blog/crlf-vs-lf-normalizing-line-endings-in-git/"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840510" y="2733709"/>
            <a:ext cx="7657792" cy="1373070"/>
          </a:xfrm>
        </p:spPr>
        <p:txBody>
          <a:bodyPr>
            <a:normAutofit/>
          </a:bodyPr>
          <a:lstStyle/>
          <a:p>
            <a:r>
              <a:rPr lang="en-US" sz="4600" dirty="0">
                <a:solidFill>
                  <a:srgbClr val="FFFFFF"/>
                </a:solidFill>
              </a:rPr>
              <a:t>Computational Husbandry</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703385" y="4394040"/>
            <a:ext cx="7794916" cy="1858978"/>
          </a:xfrm>
        </p:spPr>
        <p:txBody>
          <a:bodyPr>
            <a:normAutofit/>
          </a:bodyPr>
          <a:lstStyle/>
          <a:p>
            <a:pPr algn="l"/>
            <a:r>
              <a:rPr lang="en-US" sz="1600" dirty="0"/>
              <a:t>Seth Russell – </a:t>
            </a:r>
            <a:r>
              <a:rPr lang="en-US" sz="1600" dirty="0">
                <a:hlinkClick r:id="rId5"/>
              </a:rPr>
              <a:t>seth.russell@cuanschutz.edu</a:t>
            </a:r>
            <a:endParaRPr lang="en-US" sz="1600" dirty="0"/>
          </a:p>
          <a:p>
            <a:pPr algn="l"/>
            <a:r>
              <a:rPr lang="en-US" sz="1600" dirty="0"/>
              <a:t>Peter DeWitt – </a:t>
            </a:r>
            <a:r>
              <a:rPr lang="en-US" sz="1600" dirty="0">
                <a:hlinkClick r:id="rId6"/>
              </a:rPr>
              <a:t>peter.dewitt@cuanschutz.edu</a:t>
            </a:r>
            <a:endParaRPr lang="en-US" sz="1600" dirty="0"/>
          </a:p>
          <a:p>
            <a:pPr algn="l"/>
            <a:r>
              <a:rPr lang="en-US" sz="1600" dirty="0"/>
              <a:t>SOM, Dept of Biomedical Informatics</a:t>
            </a:r>
          </a:p>
          <a:p>
            <a:pPr algn="l"/>
            <a:r>
              <a:rPr lang="en-US" sz="1600" dirty="0"/>
              <a:t>Presentations: </a:t>
            </a:r>
            <a:r>
              <a:rPr lang="en-US" sz="1600" dirty="0">
                <a:hlinkClick r:id="rId7"/>
              </a:rPr>
              <a:t>https://github.com/magic-lantern/Computational-Husbandry-2022</a:t>
            </a:r>
            <a:r>
              <a:rPr lang="en-US" sz="1600" dirty="0"/>
              <a:t> </a:t>
            </a:r>
          </a:p>
          <a:p>
            <a:pPr algn="l"/>
            <a:r>
              <a:rPr lang="en-US" sz="1600" dirty="0"/>
              <a:t>Survey: </a:t>
            </a:r>
            <a:r>
              <a:rPr lang="en-US" sz="1600" dirty="0">
                <a:hlinkClick r:id="rId8"/>
              </a:rPr>
              <a:t>https://forms.gle/ZumeuAiWRm83ra9h9</a:t>
            </a:r>
            <a:r>
              <a:rPr lang="en-US" sz="1600" dirty="0"/>
              <a:t> </a:t>
            </a:r>
          </a:p>
        </p:txBody>
      </p:sp>
    </p:spTree>
    <p:extLst>
      <p:ext uri="{BB962C8B-B14F-4D97-AF65-F5344CB8AC3E}">
        <p14:creationId xmlns:p14="http://schemas.microsoft.com/office/powerpoint/2010/main" val="3208813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0384-93CD-C9E4-8492-4214BAFA6D14}"/>
              </a:ext>
            </a:extLst>
          </p:cNvPr>
          <p:cNvSpPr>
            <a:spLocks noGrp="1"/>
          </p:cNvSpPr>
          <p:nvPr>
            <p:ph type="title"/>
          </p:nvPr>
        </p:nvSpPr>
        <p:spPr/>
        <p:txBody>
          <a:bodyPr/>
          <a:lstStyle/>
          <a:p>
            <a:r>
              <a:rPr lang="en-US" dirty="0"/>
              <a:t>Floating point representations vs Math</a:t>
            </a:r>
          </a:p>
        </p:txBody>
      </p:sp>
      <p:sp>
        <p:nvSpPr>
          <p:cNvPr id="4" name="Content Placeholder 3">
            <a:extLst>
              <a:ext uri="{FF2B5EF4-FFF2-40B4-BE49-F238E27FC236}">
                <a16:creationId xmlns:a16="http://schemas.microsoft.com/office/drawing/2014/main" id="{302BA6AB-887A-6C7F-3D14-0266D350C7FF}"/>
              </a:ext>
            </a:extLst>
          </p:cNvPr>
          <p:cNvSpPr>
            <a:spLocks noGrp="1"/>
          </p:cNvSpPr>
          <p:nvPr>
            <p:ph idx="1"/>
          </p:nvPr>
        </p:nvSpPr>
        <p:spPr>
          <a:xfrm>
            <a:off x="280271" y="2098748"/>
            <a:ext cx="9613861" cy="3599316"/>
          </a:xfrm>
        </p:spPr>
        <p:txBody>
          <a:bodyPr/>
          <a:lstStyle/>
          <a:p>
            <a:pPr marL="0" indent="0">
              <a:buNone/>
            </a:pPr>
            <a:r>
              <a:rPr lang="en-US" dirty="0">
                <a:hlinkClick r:id="rId2"/>
              </a:rPr>
              <a:t>https://0.30000000000000004.com/</a:t>
            </a:r>
            <a:r>
              <a:rPr lang="en-US" dirty="0"/>
              <a:t> </a:t>
            </a:r>
          </a:p>
        </p:txBody>
      </p:sp>
      <p:pic>
        <p:nvPicPr>
          <p:cNvPr id="8" name="Picture 7">
            <a:extLst>
              <a:ext uri="{FF2B5EF4-FFF2-40B4-BE49-F238E27FC236}">
                <a16:creationId xmlns:a16="http://schemas.microsoft.com/office/drawing/2014/main" id="{0488604B-E237-7279-C4F9-577EF723F23C}"/>
              </a:ext>
            </a:extLst>
          </p:cNvPr>
          <p:cNvPicPr>
            <a:picLocks noChangeAspect="1"/>
          </p:cNvPicPr>
          <p:nvPr/>
        </p:nvPicPr>
        <p:blipFill>
          <a:blip r:embed="rId3"/>
          <a:stretch>
            <a:fillRect/>
          </a:stretch>
        </p:blipFill>
        <p:spPr>
          <a:xfrm>
            <a:off x="1653438" y="2598209"/>
            <a:ext cx="7667625" cy="4259791"/>
          </a:xfrm>
          <a:prstGeom prst="rect">
            <a:avLst/>
          </a:prstGeom>
        </p:spPr>
      </p:pic>
    </p:spTree>
    <p:extLst>
      <p:ext uri="{BB962C8B-B14F-4D97-AF65-F5344CB8AC3E}">
        <p14:creationId xmlns:p14="http://schemas.microsoft.com/office/powerpoint/2010/main" val="1165711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83A2-296B-0C4F-B027-1214E2F7B62E}"/>
              </a:ext>
            </a:extLst>
          </p:cNvPr>
          <p:cNvSpPr>
            <a:spLocks noGrp="1"/>
          </p:cNvSpPr>
          <p:nvPr>
            <p:ph type="title"/>
          </p:nvPr>
        </p:nvSpPr>
        <p:spPr/>
        <p:txBody>
          <a:bodyPr/>
          <a:lstStyle/>
          <a:p>
            <a:r>
              <a:rPr lang="en-US" dirty="0"/>
              <a:t>Status check</a:t>
            </a:r>
          </a:p>
        </p:txBody>
      </p:sp>
      <p:sp>
        <p:nvSpPr>
          <p:cNvPr id="3" name="Content Placeholder 2">
            <a:extLst>
              <a:ext uri="{FF2B5EF4-FFF2-40B4-BE49-F238E27FC236}">
                <a16:creationId xmlns:a16="http://schemas.microsoft.com/office/drawing/2014/main" id="{DB49024A-68B8-1649-B84D-9B1F7B4F0F03}"/>
              </a:ext>
            </a:extLst>
          </p:cNvPr>
          <p:cNvSpPr>
            <a:spLocks noGrp="1"/>
          </p:cNvSpPr>
          <p:nvPr>
            <p:ph idx="1"/>
          </p:nvPr>
        </p:nvSpPr>
        <p:spPr/>
        <p:txBody>
          <a:bodyPr/>
          <a:lstStyle/>
          <a:p>
            <a:pPr marL="0" indent="0" algn="ctr">
              <a:buNone/>
            </a:pPr>
            <a:r>
              <a:rPr lang="en-US" dirty="0"/>
              <a:t>https://</a:t>
            </a:r>
            <a:r>
              <a:rPr lang="en-US" dirty="0" err="1"/>
              <a:t>cups.fast.ai</a:t>
            </a:r>
            <a:r>
              <a:rPr lang="en-US" dirty="0"/>
              <a:t>/</a:t>
            </a:r>
            <a:r>
              <a:rPr lang="en-US" dirty="0" err="1"/>
              <a:t>computationalhusbandry</a:t>
            </a:r>
            <a:r>
              <a:rPr lang="en-US" dirty="0"/>
              <a:t> </a:t>
            </a:r>
          </a:p>
        </p:txBody>
      </p:sp>
    </p:spTree>
    <p:extLst>
      <p:ext uri="{BB962C8B-B14F-4D97-AF65-F5344CB8AC3E}">
        <p14:creationId xmlns:p14="http://schemas.microsoft.com/office/powerpoint/2010/main" val="3302152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FDAADE-423D-59C9-5270-D53C02B3D216}"/>
              </a:ext>
            </a:extLst>
          </p:cNvPr>
          <p:cNvSpPr>
            <a:spLocks noGrp="1"/>
          </p:cNvSpPr>
          <p:nvPr>
            <p:ph type="title"/>
          </p:nvPr>
        </p:nvSpPr>
        <p:spPr/>
        <p:txBody>
          <a:bodyPr/>
          <a:lstStyle/>
          <a:p>
            <a:r>
              <a:rPr lang="en-US" dirty="0"/>
              <a:t>Working with health care data</a:t>
            </a:r>
          </a:p>
        </p:txBody>
      </p:sp>
      <p:sp>
        <p:nvSpPr>
          <p:cNvPr id="3" name="Content Placeholder 2">
            <a:extLst>
              <a:ext uri="{FF2B5EF4-FFF2-40B4-BE49-F238E27FC236}">
                <a16:creationId xmlns:a16="http://schemas.microsoft.com/office/drawing/2014/main" id="{E347F541-78D7-1431-B7BB-CBE9E3CDC1ED}"/>
              </a:ext>
            </a:extLst>
          </p:cNvPr>
          <p:cNvSpPr>
            <a:spLocks noGrp="1"/>
          </p:cNvSpPr>
          <p:nvPr>
            <p:ph idx="1"/>
          </p:nvPr>
        </p:nvSpPr>
        <p:spPr>
          <a:xfrm>
            <a:off x="134527" y="2269659"/>
            <a:ext cx="9613861" cy="4414909"/>
          </a:xfrm>
        </p:spPr>
        <p:txBody>
          <a:bodyPr/>
          <a:lstStyle/>
          <a:p>
            <a:r>
              <a:rPr lang="en-US" dirty="0"/>
              <a:t>Data Use Agreements</a:t>
            </a:r>
          </a:p>
          <a:p>
            <a:r>
              <a:rPr lang="en-US" dirty="0"/>
              <a:t>Institutional Review Boards</a:t>
            </a:r>
          </a:p>
          <a:p>
            <a:endParaRPr lang="en-US" dirty="0"/>
          </a:p>
        </p:txBody>
      </p:sp>
      <p:pic>
        <p:nvPicPr>
          <p:cNvPr id="5" name="Picture 4">
            <a:extLst>
              <a:ext uri="{FF2B5EF4-FFF2-40B4-BE49-F238E27FC236}">
                <a16:creationId xmlns:a16="http://schemas.microsoft.com/office/drawing/2014/main" id="{90732F22-AB6A-C0FF-4465-106803DEDA78}"/>
              </a:ext>
            </a:extLst>
          </p:cNvPr>
          <p:cNvPicPr>
            <a:picLocks noChangeAspect="1"/>
          </p:cNvPicPr>
          <p:nvPr/>
        </p:nvPicPr>
        <p:blipFill>
          <a:blip r:embed="rId3"/>
          <a:stretch>
            <a:fillRect/>
          </a:stretch>
        </p:blipFill>
        <p:spPr>
          <a:xfrm>
            <a:off x="5421746" y="2337865"/>
            <a:ext cx="6400799" cy="3321467"/>
          </a:xfrm>
          <a:prstGeom prst="rect">
            <a:avLst/>
          </a:prstGeom>
        </p:spPr>
      </p:pic>
      <p:sp>
        <p:nvSpPr>
          <p:cNvPr id="7" name="TextBox 6">
            <a:extLst>
              <a:ext uri="{FF2B5EF4-FFF2-40B4-BE49-F238E27FC236}">
                <a16:creationId xmlns:a16="http://schemas.microsoft.com/office/drawing/2014/main" id="{5C284206-C887-3EDF-7E32-83497188C36D}"/>
              </a:ext>
            </a:extLst>
          </p:cNvPr>
          <p:cNvSpPr txBox="1"/>
          <p:nvPr/>
        </p:nvSpPr>
        <p:spPr>
          <a:xfrm>
            <a:off x="193964" y="6003636"/>
            <a:ext cx="9680855" cy="1200329"/>
          </a:xfrm>
          <a:prstGeom prst="rect">
            <a:avLst/>
          </a:prstGeom>
          <a:noFill/>
        </p:spPr>
        <p:txBody>
          <a:bodyPr wrap="none" rtlCol="0">
            <a:spAutoFit/>
          </a:bodyPr>
          <a:lstStyle/>
          <a:p>
            <a:r>
              <a:rPr lang="en-US" dirty="0">
                <a:hlinkClick r:id="rId4"/>
              </a:rPr>
              <a:t>https://research.cuanschutz.edu/regulatory-compliance/home/hipaa/data-use-agreement</a:t>
            </a:r>
            <a:endParaRPr lang="en-US" dirty="0"/>
          </a:p>
          <a:p>
            <a:r>
              <a:rPr lang="en-US" dirty="0">
                <a:hlinkClick r:id="rId5"/>
              </a:rPr>
              <a:t>https://research.cuanschutz.edu/regulatory-compliance/home/hipaa/data-sharing</a:t>
            </a:r>
            <a:endParaRPr lang="en-US" dirty="0"/>
          </a:p>
          <a:p>
            <a:endParaRPr lang="en-US" dirty="0"/>
          </a:p>
          <a:p>
            <a:endParaRPr lang="en-US" dirty="0"/>
          </a:p>
        </p:txBody>
      </p:sp>
    </p:spTree>
    <p:extLst>
      <p:ext uri="{BB962C8B-B14F-4D97-AF65-F5344CB8AC3E}">
        <p14:creationId xmlns:p14="http://schemas.microsoft.com/office/powerpoint/2010/main" val="15353891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7968-F3A9-4E68-2CFE-8E62156C3D06}"/>
              </a:ext>
            </a:extLst>
          </p:cNvPr>
          <p:cNvSpPr>
            <a:spLocks noGrp="1"/>
          </p:cNvSpPr>
          <p:nvPr>
            <p:ph type="title"/>
          </p:nvPr>
        </p:nvSpPr>
        <p:spPr/>
        <p:txBody>
          <a:bodyPr/>
          <a:lstStyle/>
          <a:p>
            <a:r>
              <a:rPr lang="en-US" dirty="0"/>
              <a:t>Working with health care data</a:t>
            </a:r>
          </a:p>
        </p:txBody>
      </p:sp>
      <p:sp>
        <p:nvSpPr>
          <p:cNvPr id="3" name="Content Placeholder 2">
            <a:extLst>
              <a:ext uri="{FF2B5EF4-FFF2-40B4-BE49-F238E27FC236}">
                <a16:creationId xmlns:a16="http://schemas.microsoft.com/office/drawing/2014/main" id="{17386676-05BA-8231-E41F-9B16FC33B7F8}"/>
              </a:ext>
            </a:extLst>
          </p:cNvPr>
          <p:cNvSpPr>
            <a:spLocks noGrp="1"/>
          </p:cNvSpPr>
          <p:nvPr>
            <p:ph idx="1"/>
          </p:nvPr>
        </p:nvSpPr>
        <p:spPr/>
        <p:txBody>
          <a:bodyPr>
            <a:normAutofit fontScale="92500"/>
          </a:bodyPr>
          <a:lstStyle/>
          <a:p>
            <a:r>
              <a:rPr lang="en-US" dirty="0"/>
              <a:t>Health Insurance Portability and Accountability Act (HIPAA) Privacy Rule</a:t>
            </a:r>
          </a:p>
          <a:p>
            <a:r>
              <a:rPr lang="en-US" dirty="0">
                <a:hlinkClick r:id="rId3"/>
              </a:rPr>
              <a:t>https://www.hhs.gov/hipaa/for-professionals/privacy/special-topics/de-identification/index.html#standard</a:t>
            </a:r>
            <a:endParaRPr lang="en-US" dirty="0"/>
          </a:p>
          <a:p>
            <a:r>
              <a:rPr lang="en-US" dirty="0"/>
              <a:t>Protected health information is information, including demographic information, which relates to:</a:t>
            </a:r>
          </a:p>
          <a:p>
            <a:endParaRPr lang="en-US" dirty="0"/>
          </a:p>
          <a:p>
            <a:pPr lvl="1"/>
            <a:r>
              <a:rPr lang="en-US" dirty="0"/>
              <a:t>the individual’s past, present, or future physical or mental health or condition,</a:t>
            </a:r>
          </a:p>
          <a:p>
            <a:pPr lvl="1"/>
            <a:r>
              <a:rPr lang="en-US" dirty="0"/>
              <a:t>the provision of health care to the individual, or</a:t>
            </a:r>
          </a:p>
          <a:p>
            <a:pPr lvl="1"/>
            <a:r>
              <a:rPr lang="en-US" dirty="0"/>
              <a:t>the past, present, or future payment for the provision of health care to the individual…</a:t>
            </a:r>
          </a:p>
        </p:txBody>
      </p:sp>
    </p:spTree>
    <p:extLst>
      <p:ext uri="{BB962C8B-B14F-4D97-AF65-F5344CB8AC3E}">
        <p14:creationId xmlns:p14="http://schemas.microsoft.com/office/powerpoint/2010/main" val="1406347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7968-F3A9-4E68-2CFE-8E62156C3D06}"/>
              </a:ext>
            </a:extLst>
          </p:cNvPr>
          <p:cNvSpPr>
            <a:spLocks noGrp="1"/>
          </p:cNvSpPr>
          <p:nvPr>
            <p:ph type="title"/>
          </p:nvPr>
        </p:nvSpPr>
        <p:spPr/>
        <p:txBody>
          <a:bodyPr/>
          <a:lstStyle/>
          <a:p>
            <a:r>
              <a:rPr lang="en-US" dirty="0"/>
              <a:t>Working with health care data</a:t>
            </a:r>
          </a:p>
        </p:txBody>
      </p:sp>
      <p:pic>
        <p:nvPicPr>
          <p:cNvPr id="7" name="Picture 6">
            <a:extLst>
              <a:ext uri="{FF2B5EF4-FFF2-40B4-BE49-F238E27FC236}">
                <a16:creationId xmlns:a16="http://schemas.microsoft.com/office/drawing/2014/main" id="{0A3D4B87-A894-75F4-A6E7-E80746B7D465}"/>
              </a:ext>
            </a:extLst>
          </p:cNvPr>
          <p:cNvPicPr>
            <a:picLocks noChangeAspect="1"/>
          </p:cNvPicPr>
          <p:nvPr/>
        </p:nvPicPr>
        <p:blipFill>
          <a:blip r:embed="rId3"/>
          <a:stretch>
            <a:fillRect/>
          </a:stretch>
        </p:blipFill>
        <p:spPr>
          <a:xfrm>
            <a:off x="3362606" y="2306176"/>
            <a:ext cx="5003800" cy="4051300"/>
          </a:xfrm>
          <a:prstGeom prst="rect">
            <a:avLst/>
          </a:prstGeom>
        </p:spPr>
      </p:pic>
    </p:spTree>
    <p:extLst>
      <p:ext uri="{BB962C8B-B14F-4D97-AF65-F5344CB8AC3E}">
        <p14:creationId xmlns:p14="http://schemas.microsoft.com/office/powerpoint/2010/main" val="881050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7968-F3A9-4E68-2CFE-8E62156C3D06}"/>
              </a:ext>
            </a:extLst>
          </p:cNvPr>
          <p:cNvSpPr>
            <a:spLocks noGrp="1"/>
          </p:cNvSpPr>
          <p:nvPr>
            <p:ph type="title"/>
          </p:nvPr>
        </p:nvSpPr>
        <p:spPr/>
        <p:txBody>
          <a:bodyPr/>
          <a:lstStyle/>
          <a:p>
            <a:r>
              <a:rPr lang="en-US" dirty="0"/>
              <a:t>Working with health care data</a:t>
            </a:r>
          </a:p>
        </p:txBody>
      </p:sp>
      <p:sp>
        <p:nvSpPr>
          <p:cNvPr id="3" name="Content Placeholder 2">
            <a:extLst>
              <a:ext uri="{FF2B5EF4-FFF2-40B4-BE49-F238E27FC236}">
                <a16:creationId xmlns:a16="http://schemas.microsoft.com/office/drawing/2014/main" id="{17386676-05BA-8231-E41F-9B16FC33B7F8}"/>
              </a:ext>
            </a:extLst>
          </p:cNvPr>
          <p:cNvSpPr>
            <a:spLocks noGrp="1"/>
          </p:cNvSpPr>
          <p:nvPr>
            <p:ph idx="1"/>
          </p:nvPr>
        </p:nvSpPr>
        <p:spPr>
          <a:xfrm>
            <a:off x="213596" y="2213048"/>
            <a:ext cx="6653929" cy="4454452"/>
          </a:xfrm>
        </p:spPr>
        <p:txBody>
          <a:bodyPr>
            <a:normAutofit fontScale="92500" lnSpcReduction="20000"/>
          </a:bodyPr>
          <a:lstStyle/>
          <a:p>
            <a:pPr marL="0" indent="0">
              <a:buNone/>
            </a:pPr>
            <a:r>
              <a:rPr lang="en-US" b="1" dirty="0"/>
              <a:t>Safe Harbor method</a:t>
            </a:r>
            <a:r>
              <a:rPr lang="en-US" dirty="0"/>
              <a:t>: Remove all of the following</a:t>
            </a:r>
          </a:p>
          <a:p>
            <a:pPr marL="0" indent="0">
              <a:buNone/>
            </a:pPr>
            <a:r>
              <a:rPr lang="en-US" dirty="0"/>
              <a:t>(A) Names</a:t>
            </a:r>
          </a:p>
          <a:p>
            <a:pPr marL="0" indent="0">
              <a:buNone/>
            </a:pPr>
            <a:r>
              <a:rPr lang="en-US" dirty="0"/>
              <a:t>(B) All geographic subdivisions smaller than a state, … except for the initial three digits of the ZIP code </a:t>
            </a:r>
          </a:p>
          <a:p>
            <a:pPr marL="0" indent="0">
              <a:buNone/>
            </a:pPr>
            <a:r>
              <a:rPr lang="en-US" dirty="0"/>
              <a:t>(C) All elements of dates (except year) for dates that are directly related to an individual, including birth date, admission date, discharge date, death date, and all ages over 89 …</a:t>
            </a:r>
          </a:p>
          <a:p>
            <a:pPr marL="0" indent="0">
              <a:buNone/>
            </a:pPr>
            <a:r>
              <a:rPr lang="en-US" dirty="0"/>
              <a:t>(D) Telephone numbers</a:t>
            </a:r>
          </a:p>
          <a:p>
            <a:pPr marL="0" indent="0">
              <a:buNone/>
            </a:pPr>
            <a:r>
              <a:rPr lang="en-US" dirty="0"/>
              <a:t>(L) Vehicle identifiers and serial numbers, including license plate numbers</a:t>
            </a:r>
          </a:p>
          <a:p>
            <a:pPr marL="0" indent="0">
              <a:buNone/>
            </a:pPr>
            <a:r>
              <a:rPr lang="en-US" dirty="0"/>
              <a:t>(E) Fax numbers</a:t>
            </a:r>
          </a:p>
          <a:p>
            <a:pPr marL="0" indent="0">
              <a:buNone/>
            </a:pPr>
            <a:r>
              <a:rPr lang="en-US" dirty="0"/>
              <a:t>(M) Device identifiers and serial numbers</a:t>
            </a:r>
          </a:p>
          <a:p>
            <a:pPr marL="0" indent="0">
              <a:buNone/>
            </a:pPr>
            <a:r>
              <a:rPr lang="en-US" dirty="0"/>
              <a:t>(F) Email addresses</a:t>
            </a:r>
          </a:p>
        </p:txBody>
      </p:sp>
      <p:sp>
        <p:nvSpPr>
          <p:cNvPr id="4" name="TextBox 3">
            <a:extLst>
              <a:ext uri="{FF2B5EF4-FFF2-40B4-BE49-F238E27FC236}">
                <a16:creationId xmlns:a16="http://schemas.microsoft.com/office/drawing/2014/main" id="{D168BA9B-AC47-50F3-DAA0-BFA954D077EE}"/>
              </a:ext>
            </a:extLst>
          </p:cNvPr>
          <p:cNvSpPr txBox="1"/>
          <p:nvPr/>
        </p:nvSpPr>
        <p:spPr>
          <a:xfrm>
            <a:off x="6867525" y="2105025"/>
            <a:ext cx="5324475" cy="4093428"/>
          </a:xfrm>
          <a:prstGeom prst="rect">
            <a:avLst/>
          </a:prstGeom>
          <a:noFill/>
        </p:spPr>
        <p:txBody>
          <a:bodyPr wrap="square" rtlCol="0">
            <a:spAutoFit/>
          </a:bodyPr>
          <a:lstStyle/>
          <a:p>
            <a:r>
              <a:rPr lang="en-US" sz="2000" dirty="0"/>
              <a:t>(N) Web Universal Resource Locators (URLs)</a:t>
            </a:r>
          </a:p>
          <a:p>
            <a:r>
              <a:rPr lang="en-US" sz="2000" dirty="0"/>
              <a:t>(G) Social security numbers</a:t>
            </a:r>
          </a:p>
          <a:p>
            <a:r>
              <a:rPr lang="en-US" sz="2000" dirty="0"/>
              <a:t>(O) Internet Protocol (IP) addresses</a:t>
            </a:r>
          </a:p>
          <a:p>
            <a:r>
              <a:rPr lang="en-US" sz="2000" dirty="0"/>
              <a:t>(H) Medical record numbers</a:t>
            </a:r>
          </a:p>
          <a:p>
            <a:r>
              <a:rPr lang="en-US" sz="2000" dirty="0"/>
              <a:t>(P) Biometric identifiers, including finger and voice prints</a:t>
            </a:r>
          </a:p>
          <a:p>
            <a:r>
              <a:rPr lang="en-US" sz="2000" dirty="0"/>
              <a:t>(I) Health plan beneficiary numbers</a:t>
            </a:r>
          </a:p>
          <a:p>
            <a:r>
              <a:rPr lang="en-US" sz="2000" dirty="0"/>
              <a:t>(Q) Full-face photographs and any comparable images</a:t>
            </a:r>
          </a:p>
          <a:p>
            <a:r>
              <a:rPr lang="en-US" sz="2000" dirty="0"/>
              <a:t>(J) Account numbers</a:t>
            </a:r>
          </a:p>
          <a:p>
            <a:r>
              <a:rPr lang="en-US" sz="2000" dirty="0"/>
              <a:t>(R) Any other unique identifying number, characteristic, or code, except as permitted</a:t>
            </a:r>
          </a:p>
          <a:p>
            <a:r>
              <a:rPr lang="en-US" sz="2000" dirty="0"/>
              <a:t>(K) Certificate/license numbers</a:t>
            </a:r>
          </a:p>
        </p:txBody>
      </p:sp>
    </p:spTree>
    <p:extLst>
      <p:ext uri="{BB962C8B-B14F-4D97-AF65-F5344CB8AC3E}">
        <p14:creationId xmlns:p14="http://schemas.microsoft.com/office/powerpoint/2010/main" val="41763980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77968-F3A9-4E68-2CFE-8E62156C3D06}"/>
              </a:ext>
            </a:extLst>
          </p:cNvPr>
          <p:cNvSpPr>
            <a:spLocks noGrp="1"/>
          </p:cNvSpPr>
          <p:nvPr>
            <p:ph type="title"/>
          </p:nvPr>
        </p:nvSpPr>
        <p:spPr/>
        <p:txBody>
          <a:bodyPr/>
          <a:lstStyle/>
          <a:p>
            <a:r>
              <a:rPr lang="en-US" dirty="0"/>
              <a:t>Working with health care data</a:t>
            </a:r>
          </a:p>
        </p:txBody>
      </p:sp>
      <p:sp>
        <p:nvSpPr>
          <p:cNvPr id="3" name="Content Placeholder 2">
            <a:extLst>
              <a:ext uri="{FF2B5EF4-FFF2-40B4-BE49-F238E27FC236}">
                <a16:creationId xmlns:a16="http://schemas.microsoft.com/office/drawing/2014/main" id="{17386676-05BA-8231-E41F-9B16FC33B7F8}"/>
              </a:ext>
            </a:extLst>
          </p:cNvPr>
          <p:cNvSpPr>
            <a:spLocks noGrp="1"/>
          </p:cNvSpPr>
          <p:nvPr>
            <p:ph idx="1"/>
          </p:nvPr>
        </p:nvSpPr>
        <p:spPr>
          <a:xfrm>
            <a:off x="213596" y="2213048"/>
            <a:ext cx="9978154" cy="4454452"/>
          </a:xfrm>
        </p:spPr>
        <p:txBody>
          <a:bodyPr>
            <a:normAutofit fontScale="77500" lnSpcReduction="20000"/>
          </a:bodyPr>
          <a:lstStyle/>
          <a:p>
            <a:pPr marL="0" indent="0">
              <a:buNone/>
            </a:pPr>
            <a:r>
              <a:rPr lang="en-US" dirty="0"/>
              <a:t>Example dataset: </a:t>
            </a:r>
            <a:r>
              <a:rPr lang="en-US" dirty="0">
                <a:hlinkClick r:id="rId3"/>
              </a:rPr>
              <a:t>https://physionet.org/content/mimiciii/</a:t>
            </a:r>
            <a:endParaRPr lang="en-US" dirty="0"/>
          </a:p>
          <a:p>
            <a:pPr marL="0" indent="0">
              <a:buNone/>
            </a:pPr>
            <a:endParaRPr lang="en-US" dirty="0"/>
          </a:p>
          <a:p>
            <a:pPr marL="0" indent="0">
              <a:buNone/>
            </a:pPr>
            <a:r>
              <a:rPr lang="en-US" dirty="0"/>
              <a:t>MIMIC-III integrates deidentified, comprehensive clinical data of patients admitted to the Beth Israel Deaconess Medical Center in Boston, Massachusetts, and makes it widely accessible to researchers internationally under a data use agreement. The open nature of the data allows clinical studies to be reproduced and improved in ways that would not otherwise be possible.</a:t>
            </a:r>
          </a:p>
          <a:p>
            <a:pPr marL="0" indent="0">
              <a:buNone/>
            </a:pPr>
            <a:endParaRPr lang="en-US" dirty="0"/>
          </a:p>
          <a:p>
            <a:pPr marL="0" indent="0">
              <a:buNone/>
            </a:pPr>
            <a:r>
              <a:rPr lang="en-US" dirty="0"/>
              <a:t>The MIMIC-III database was populated with data that had been acquired during routine hospital care, so there was no associated burden on caregivers and no interference with their workflow. Data was downloaded from several sources, including:</a:t>
            </a:r>
          </a:p>
          <a:p>
            <a:pPr marL="0" indent="0">
              <a:buNone/>
            </a:pPr>
            <a:endParaRPr lang="en-US" dirty="0"/>
          </a:p>
          <a:p>
            <a:r>
              <a:rPr lang="en-US" dirty="0"/>
              <a:t>archives from critical care information systems.</a:t>
            </a:r>
          </a:p>
          <a:p>
            <a:r>
              <a:rPr lang="en-US" dirty="0"/>
              <a:t>hospital electronic health record databases.</a:t>
            </a:r>
          </a:p>
          <a:p>
            <a:r>
              <a:rPr lang="en-US" dirty="0"/>
              <a:t>Social Security Administration Death Master File.</a:t>
            </a:r>
          </a:p>
        </p:txBody>
      </p:sp>
      <p:pic>
        <p:nvPicPr>
          <p:cNvPr id="6" name="Picture 5">
            <a:extLst>
              <a:ext uri="{FF2B5EF4-FFF2-40B4-BE49-F238E27FC236}">
                <a16:creationId xmlns:a16="http://schemas.microsoft.com/office/drawing/2014/main" id="{12A9F4C7-6E91-9902-8F10-5A950D4E65CF}"/>
              </a:ext>
            </a:extLst>
          </p:cNvPr>
          <p:cNvPicPr>
            <a:picLocks noChangeAspect="1"/>
          </p:cNvPicPr>
          <p:nvPr/>
        </p:nvPicPr>
        <p:blipFill>
          <a:blip r:embed="rId4"/>
          <a:stretch>
            <a:fillRect/>
          </a:stretch>
        </p:blipFill>
        <p:spPr>
          <a:xfrm>
            <a:off x="5866435" y="5023835"/>
            <a:ext cx="7772400" cy="2955609"/>
          </a:xfrm>
          <a:prstGeom prst="rect">
            <a:avLst/>
          </a:prstGeom>
        </p:spPr>
      </p:pic>
    </p:spTree>
    <p:extLst>
      <p:ext uri="{BB962C8B-B14F-4D97-AF65-F5344CB8AC3E}">
        <p14:creationId xmlns:p14="http://schemas.microsoft.com/office/powerpoint/2010/main" val="2379384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2357EB-749F-E854-6699-BDB1E20393F6}"/>
              </a:ext>
            </a:extLst>
          </p:cNvPr>
          <p:cNvSpPr>
            <a:spLocks noGrp="1"/>
          </p:cNvSpPr>
          <p:nvPr>
            <p:ph type="title"/>
          </p:nvPr>
        </p:nvSpPr>
        <p:spPr/>
        <p:txBody>
          <a:bodyPr/>
          <a:lstStyle/>
          <a:p>
            <a:r>
              <a:rPr lang="en-US" dirty="0"/>
              <a:t>Working with Data – OS/Human Protections</a:t>
            </a:r>
          </a:p>
        </p:txBody>
      </p:sp>
      <p:sp>
        <p:nvSpPr>
          <p:cNvPr id="3" name="Content Placeholder 2">
            <a:extLst>
              <a:ext uri="{FF2B5EF4-FFF2-40B4-BE49-F238E27FC236}">
                <a16:creationId xmlns:a16="http://schemas.microsoft.com/office/drawing/2014/main" id="{403C4843-EB4B-6B10-4303-414FDB9F865A}"/>
              </a:ext>
            </a:extLst>
          </p:cNvPr>
          <p:cNvSpPr>
            <a:spLocks noGrp="1"/>
          </p:cNvSpPr>
          <p:nvPr>
            <p:ph idx="1"/>
          </p:nvPr>
        </p:nvSpPr>
        <p:spPr>
          <a:xfrm>
            <a:off x="680321" y="2336872"/>
            <a:ext cx="3867295" cy="4015159"/>
          </a:xfrm>
        </p:spPr>
        <p:txBody>
          <a:bodyPr/>
          <a:lstStyle/>
          <a:p>
            <a:r>
              <a:rPr lang="en-US" dirty="0"/>
              <a:t>OS Protections</a:t>
            </a:r>
          </a:p>
          <a:p>
            <a:pPr lvl="1"/>
            <a:r>
              <a:rPr lang="en-US" dirty="0"/>
              <a:t>Firewalls</a:t>
            </a:r>
          </a:p>
          <a:p>
            <a:pPr lvl="1"/>
            <a:r>
              <a:rPr lang="en-US" dirty="0"/>
              <a:t>Access controls</a:t>
            </a:r>
          </a:p>
          <a:p>
            <a:pPr lvl="1"/>
            <a:r>
              <a:rPr lang="en-US" dirty="0"/>
              <a:t>User permissions</a:t>
            </a:r>
          </a:p>
          <a:p>
            <a:pPr lvl="1"/>
            <a:r>
              <a:rPr lang="en-US" dirty="0"/>
              <a:t>Group permissions</a:t>
            </a:r>
          </a:p>
        </p:txBody>
      </p:sp>
      <p:sp>
        <p:nvSpPr>
          <p:cNvPr id="4" name="Content Placeholder 2">
            <a:extLst>
              <a:ext uri="{FF2B5EF4-FFF2-40B4-BE49-F238E27FC236}">
                <a16:creationId xmlns:a16="http://schemas.microsoft.com/office/drawing/2014/main" id="{0AE65B76-A78A-0026-95B8-F14C22CC7C6D}"/>
              </a:ext>
            </a:extLst>
          </p:cNvPr>
          <p:cNvSpPr txBox="1">
            <a:spLocks/>
          </p:cNvSpPr>
          <p:nvPr/>
        </p:nvSpPr>
        <p:spPr>
          <a:xfrm>
            <a:off x="6964102" y="2336871"/>
            <a:ext cx="4093331" cy="40151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a:lstStyle>
          <a:p>
            <a:r>
              <a:rPr lang="en-US" dirty="0"/>
              <a:t>Human Protections</a:t>
            </a:r>
          </a:p>
          <a:p>
            <a:pPr lvl="1"/>
            <a:r>
              <a:rPr lang="en-US" dirty="0"/>
              <a:t>Don’t reuse passwords</a:t>
            </a:r>
          </a:p>
          <a:p>
            <a:pPr lvl="1"/>
            <a:r>
              <a:rPr lang="en-US" dirty="0"/>
              <a:t>Don’t share passwords</a:t>
            </a:r>
          </a:p>
          <a:p>
            <a:pPr lvl="1"/>
            <a:r>
              <a:rPr lang="en-US" dirty="0"/>
              <a:t>Report problems ASAP</a:t>
            </a:r>
          </a:p>
          <a:p>
            <a:pPr lvl="1"/>
            <a:r>
              <a:rPr lang="en-US" dirty="0"/>
              <a:t>Don’t move data to other systems</a:t>
            </a:r>
          </a:p>
          <a:p>
            <a:pPr lvl="1"/>
            <a:r>
              <a:rPr lang="en-US" dirty="0"/>
              <a:t>Keep OS Software current</a:t>
            </a:r>
          </a:p>
          <a:p>
            <a:pPr lvl="1"/>
            <a:r>
              <a:rPr lang="en-US" dirty="0"/>
              <a:t>Run trusted software</a:t>
            </a:r>
          </a:p>
          <a:p>
            <a:pPr lvl="1"/>
            <a:r>
              <a:rPr lang="en-US" dirty="0"/>
              <a:t>Specific tasks are performed by specific people</a:t>
            </a:r>
          </a:p>
        </p:txBody>
      </p:sp>
      <p:pic>
        <p:nvPicPr>
          <p:cNvPr id="6" name="Picture 5">
            <a:extLst>
              <a:ext uri="{FF2B5EF4-FFF2-40B4-BE49-F238E27FC236}">
                <a16:creationId xmlns:a16="http://schemas.microsoft.com/office/drawing/2014/main" id="{E459B7D4-D79F-BE5A-9B37-CD17985D625C}"/>
              </a:ext>
            </a:extLst>
          </p:cNvPr>
          <p:cNvPicPr>
            <a:picLocks noChangeAspect="1"/>
          </p:cNvPicPr>
          <p:nvPr/>
        </p:nvPicPr>
        <p:blipFill>
          <a:blip r:embed="rId3"/>
          <a:stretch>
            <a:fillRect/>
          </a:stretch>
        </p:blipFill>
        <p:spPr>
          <a:xfrm>
            <a:off x="3297075" y="2936448"/>
            <a:ext cx="3667027" cy="3667027"/>
          </a:xfrm>
          <a:prstGeom prst="rect">
            <a:avLst/>
          </a:prstGeom>
        </p:spPr>
      </p:pic>
    </p:spTree>
    <p:extLst>
      <p:ext uri="{BB962C8B-B14F-4D97-AF65-F5344CB8AC3E}">
        <p14:creationId xmlns:p14="http://schemas.microsoft.com/office/powerpoint/2010/main" val="382135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83A2-296B-0C4F-B027-1214E2F7B62E}"/>
              </a:ext>
            </a:extLst>
          </p:cNvPr>
          <p:cNvSpPr>
            <a:spLocks noGrp="1"/>
          </p:cNvSpPr>
          <p:nvPr>
            <p:ph type="title"/>
          </p:nvPr>
        </p:nvSpPr>
        <p:spPr/>
        <p:txBody>
          <a:bodyPr/>
          <a:lstStyle/>
          <a:p>
            <a:r>
              <a:rPr lang="en-US" dirty="0"/>
              <a:t>Working with Data – Deep vs Shallow Copies</a:t>
            </a:r>
          </a:p>
        </p:txBody>
      </p:sp>
      <p:grpSp>
        <p:nvGrpSpPr>
          <p:cNvPr id="22" name="Group 21">
            <a:extLst>
              <a:ext uri="{FF2B5EF4-FFF2-40B4-BE49-F238E27FC236}">
                <a16:creationId xmlns:a16="http://schemas.microsoft.com/office/drawing/2014/main" id="{6C8CED92-9EE7-8F34-2B89-9182EADAEBA9}"/>
              </a:ext>
            </a:extLst>
          </p:cNvPr>
          <p:cNvGrpSpPr/>
          <p:nvPr/>
        </p:nvGrpSpPr>
        <p:grpSpPr>
          <a:xfrm>
            <a:off x="1329705" y="3379715"/>
            <a:ext cx="2768534" cy="4109324"/>
            <a:chOff x="1329705" y="3379715"/>
            <a:chExt cx="2768534" cy="4109324"/>
          </a:xfrm>
        </p:grpSpPr>
        <p:pic>
          <p:nvPicPr>
            <p:cNvPr id="5" name="Picture 4">
              <a:extLst>
                <a:ext uri="{FF2B5EF4-FFF2-40B4-BE49-F238E27FC236}">
                  <a16:creationId xmlns:a16="http://schemas.microsoft.com/office/drawing/2014/main" id="{301FEAD2-764E-BCFD-E66D-065C08F36D39}"/>
                </a:ext>
              </a:extLst>
            </p:cNvPr>
            <p:cNvPicPr>
              <a:picLocks noChangeAspect="1"/>
            </p:cNvPicPr>
            <p:nvPr/>
          </p:nvPicPr>
          <p:blipFill>
            <a:blip r:embed="rId3"/>
            <a:stretch>
              <a:fillRect/>
            </a:stretch>
          </p:blipFill>
          <p:spPr>
            <a:xfrm>
              <a:off x="1329705" y="4720505"/>
              <a:ext cx="2768534" cy="2768534"/>
            </a:xfrm>
            <a:prstGeom prst="rect">
              <a:avLst/>
            </a:prstGeom>
          </p:spPr>
        </p:pic>
        <p:pic>
          <p:nvPicPr>
            <p:cNvPr id="7" name="Graphic 6">
              <a:extLst>
                <a:ext uri="{FF2B5EF4-FFF2-40B4-BE49-F238E27FC236}">
                  <a16:creationId xmlns:a16="http://schemas.microsoft.com/office/drawing/2014/main" id="{C5B77385-A0F7-51AD-518A-A26584F21C1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31737" y="3832964"/>
              <a:ext cx="1164469" cy="1164469"/>
            </a:xfrm>
            <a:prstGeom prst="rect">
              <a:avLst/>
            </a:prstGeom>
          </p:spPr>
        </p:pic>
        <p:sp>
          <p:nvSpPr>
            <p:cNvPr id="15" name="TextBox 14">
              <a:extLst>
                <a:ext uri="{FF2B5EF4-FFF2-40B4-BE49-F238E27FC236}">
                  <a16:creationId xmlns:a16="http://schemas.microsoft.com/office/drawing/2014/main" id="{6113D281-12D4-13C0-BBD2-51BEEA7E736F}"/>
                </a:ext>
              </a:extLst>
            </p:cNvPr>
            <p:cNvSpPr txBox="1"/>
            <p:nvPr/>
          </p:nvSpPr>
          <p:spPr>
            <a:xfrm>
              <a:off x="2131737" y="3379715"/>
              <a:ext cx="896399" cy="369332"/>
            </a:xfrm>
            <a:prstGeom prst="rect">
              <a:avLst/>
            </a:prstGeom>
            <a:noFill/>
          </p:spPr>
          <p:txBody>
            <a:bodyPr wrap="none" rtlCol="0">
              <a:spAutoFit/>
            </a:bodyPr>
            <a:lstStyle/>
            <a:p>
              <a:r>
                <a:rPr lang="en-US" dirty="0"/>
                <a:t>A, B, C</a:t>
              </a:r>
            </a:p>
          </p:txBody>
        </p:sp>
      </p:grpSp>
      <p:grpSp>
        <p:nvGrpSpPr>
          <p:cNvPr id="23" name="Group 22">
            <a:extLst>
              <a:ext uri="{FF2B5EF4-FFF2-40B4-BE49-F238E27FC236}">
                <a16:creationId xmlns:a16="http://schemas.microsoft.com/office/drawing/2014/main" id="{0515EC17-D189-6E74-085C-E27C4D2237C3}"/>
              </a:ext>
            </a:extLst>
          </p:cNvPr>
          <p:cNvGrpSpPr/>
          <p:nvPr/>
        </p:nvGrpSpPr>
        <p:grpSpPr>
          <a:xfrm>
            <a:off x="7115772" y="3379715"/>
            <a:ext cx="3130971" cy="4109324"/>
            <a:chOff x="7115772" y="3379715"/>
            <a:chExt cx="3130971" cy="4109324"/>
          </a:xfrm>
        </p:grpSpPr>
        <p:pic>
          <p:nvPicPr>
            <p:cNvPr id="10" name="Picture 9">
              <a:extLst>
                <a:ext uri="{FF2B5EF4-FFF2-40B4-BE49-F238E27FC236}">
                  <a16:creationId xmlns:a16="http://schemas.microsoft.com/office/drawing/2014/main" id="{C8E0E64C-93E3-4449-D926-153482ACB8A2}"/>
                </a:ext>
              </a:extLst>
            </p:cNvPr>
            <p:cNvPicPr>
              <a:picLocks noChangeAspect="1"/>
            </p:cNvPicPr>
            <p:nvPr/>
          </p:nvPicPr>
          <p:blipFill>
            <a:blip r:embed="rId3"/>
            <a:stretch>
              <a:fillRect/>
            </a:stretch>
          </p:blipFill>
          <p:spPr>
            <a:xfrm>
              <a:off x="7291729" y="4720505"/>
              <a:ext cx="2768534" cy="2768534"/>
            </a:xfrm>
            <a:prstGeom prst="rect">
              <a:avLst/>
            </a:prstGeom>
          </p:spPr>
        </p:pic>
        <p:pic>
          <p:nvPicPr>
            <p:cNvPr id="11" name="Graphic 10">
              <a:extLst>
                <a:ext uri="{FF2B5EF4-FFF2-40B4-BE49-F238E27FC236}">
                  <a16:creationId xmlns:a16="http://schemas.microsoft.com/office/drawing/2014/main" id="{007150DF-2B88-B460-A827-4590F3F51C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93761" y="3832964"/>
              <a:ext cx="1164469" cy="1164469"/>
            </a:xfrm>
            <a:prstGeom prst="rect">
              <a:avLst/>
            </a:prstGeom>
          </p:spPr>
        </p:pic>
        <p:pic>
          <p:nvPicPr>
            <p:cNvPr id="12" name="Graphic 11">
              <a:extLst>
                <a:ext uri="{FF2B5EF4-FFF2-40B4-BE49-F238E27FC236}">
                  <a16:creationId xmlns:a16="http://schemas.microsoft.com/office/drawing/2014/main" id="{EBAE535A-64D1-79FF-F605-238AA7ACC2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5772" y="3819763"/>
              <a:ext cx="1164469" cy="1164469"/>
            </a:xfrm>
            <a:prstGeom prst="rect">
              <a:avLst/>
            </a:prstGeom>
          </p:spPr>
        </p:pic>
        <p:pic>
          <p:nvPicPr>
            <p:cNvPr id="13" name="Graphic 12">
              <a:extLst>
                <a:ext uri="{FF2B5EF4-FFF2-40B4-BE49-F238E27FC236}">
                  <a16:creationId xmlns:a16="http://schemas.microsoft.com/office/drawing/2014/main" id="{3A248634-4965-9E36-8F83-22DF4B30B38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82274" y="3846165"/>
              <a:ext cx="1164469" cy="1164469"/>
            </a:xfrm>
            <a:prstGeom prst="rect">
              <a:avLst/>
            </a:prstGeom>
          </p:spPr>
        </p:pic>
        <p:sp>
          <p:nvSpPr>
            <p:cNvPr id="18" name="TextBox 17">
              <a:extLst>
                <a:ext uri="{FF2B5EF4-FFF2-40B4-BE49-F238E27FC236}">
                  <a16:creationId xmlns:a16="http://schemas.microsoft.com/office/drawing/2014/main" id="{E27BC5CC-2152-E827-9522-2B9AD87379CC}"/>
                </a:ext>
              </a:extLst>
            </p:cNvPr>
            <p:cNvSpPr txBox="1"/>
            <p:nvPr/>
          </p:nvSpPr>
          <p:spPr>
            <a:xfrm flipH="1">
              <a:off x="7372751" y="3390886"/>
              <a:ext cx="327261" cy="369332"/>
            </a:xfrm>
            <a:prstGeom prst="rect">
              <a:avLst/>
            </a:prstGeom>
            <a:noFill/>
          </p:spPr>
          <p:txBody>
            <a:bodyPr wrap="square" rtlCol="0">
              <a:spAutoFit/>
            </a:bodyPr>
            <a:lstStyle/>
            <a:p>
              <a:r>
                <a:rPr lang="en-US" dirty="0"/>
                <a:t>A</a:t>
              </a:r>
            </a:p>
          </p:txBody>
        </p:sp>
        <p:sp>
          <p:nvSpPr>
            <p:cNvPr id="19" name="TextBox 18">
              <a:extLst>
                <a:ext uri="{FF2B5EF4-FFF2-40B4-BE49-F238E27FC236}">
                  <a16:creationId xmlns:a16="http://schemas.microsoft.com/office/drawing/2014/main" id="{F81AC9DE-2ACD-C03B-93B1-E900D19EE1B5}"/>
                </a:ext>
              </a:extLst>
            </p:cNvPr>
            <p:cNvSpPr txBox="1"/>
            <p:nvPr/>
          </p:nvSpPr>
          <p:spPr>
            <a:xfrm flipH="1">
              <a:off x="8348734" y="3388300"/>
              <a:ext cx="327261" cy="369332"/>
            </a:xfrm>
            <a:prstGeom prst="rect">
              <a:avLst/>
            </a:prstGeom>
            <a:noFill/>
          </p:spPr>
          <p:txBody>
            <a:bodyPr wrap="square" rtlCol="0">
              <a:spAutoFit/>
            </a:bodyPr>
            <a:lstStyle/>
            <a:p>
              <a:r>
                <a:rPr lang="en-US" dirty="0"/>
                <a:t>B</a:t>
              </a:r>
            </a:p>
          </p:txBody>
        </p:sp>
        <p:sp>
          <p:nvSpPr>
            <p:cNvPr id="20" name="TextBox 19">
              <a:extLst>
                <a:ext uri="{FF2B5EF4-FFF2-40B4-BE49-F238E27FC236}">
                  <a16:creationId xmlns:a16="http://schemas.microsoft.com/office/drawing/2014/main" id="{AF22CE55-8FBA-1F26-4763-ABA30E63AFAE}"/>
                </a:ext>
              </a:extLst>
            </p:cNvPr>
            <p:cNvSpPr txBox="1"/>
            <p:nvPr/>
          </p:nvSpPr>
          <p:spPr>
            <a:xfrm flipH="1">
              <a:off x="9337247" y="3379715"/>
              <a:ext cx="327261" cy="369332"/>
            </a:xfrm>
            <a:prstGeom prst="rect">
              <a:avLst/>
            </a:prstGeom>
            <a:noFill/>
          </p:spPr>
          <p:txBody>
            <a:bodyPr wrap="square" rtlCol="0">
              <a:spAutoFit/>
            </a:bodyPr>
            <a:lstStyle/>
            <a:p>
              <a:r>
                <a:rPr lang="en-US" dirty="0"/>
                <a:t>C</a:t>
              </a:r>
            </a:p>
          </p:txBody>
        </p:sp>
      </p:grpSp>
      <p:sp>
        <p:nvSpPr>
          <p:cNvPr id="21" name="TextBox 20">
            <a:extLst>
              <a:ext uri="{FF2B5EF4-FFF2-40B4-BE49-F238E27FC236}">
                <a16:creationId xmlns:a16="http://schemas.microsoft.com/office/drawing/2014/main" id="{E40E4FE3-7075-E352-67A5-954C62ED62EA}"/>
              </a:ext>
            </a:extLst>
          </p:cNvPr>
          <p:cNvSpPr txBox="1"/>
          <p:nvPr/>
        </p:nvSpPr>
        <p:spPr>
          <a:xfrm>
            <a:off x="3763943" y="2163239"/>
            <a:ext cx="3608808" cy="923330"/>
          </a:xfrm>
          <a:prstGeom prst="rect">
            <a:avLst/>
          </a:prstGeom>
          <a:noFill/>
        </p:spPr>
        <p:txBody>
          <a:bodyPr wrap="none" rtlCol="0">
            <a:spAutoFit/>
          </a:bodyPr>
          <a:lstStyle/>
          <a:p>
            <a:r>
              <a:rPr lang="en-US" dirty="0"/>
              <a:t>variable A = </a:t>
            </a:r>
            <a:r>
              <a:rPr lang="en-US" dirty="0" err="1"/>
              <a:t>load_large_dataset</a:t>
            </a:r>
            <a:r>
              <a:rPr lang="en-US" dirty="0"/>
              <a:t>()</a:t>
            </a:r>
          </a:p>
          <a:p>
            <a:r>
              <a:rPr lang="en-US" dirty="0"/>
              <a:t>B = A[</a:t>
            </a:r>
            <a:r>
              <a:rPr lang="en-US" dirty="0" err="1"/>
              <a:t>colums</a:t>
            </a:r>
            <a:r>
              <a:rPr lang="en-US" dirty="0"/>
              <a:t> 1 to 3]</a:t>
            </a:r>
          </a:p>
          <a:p>
            <a:r>
              <a:rPr lang="en-US" dirty="0"/>
              <a:t>C = A[columns 3 to 7]</a:t>
            </a:r>
          </a:p>
        </p:txBody>
      </p:sp>
    </p:spTree>
    <p:extLst>
      <p:ext uri="{BB962C8B-B14F-4D97-AF65-F5344CB8AC3E}">
        <p14:creationId xmlns:p14="http://schemas.microsoft.com/office/powerpoint/2010/main" val="782151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3E1F1-0D4A-8AF2-51F9-DBA4B3F99F90}"/>
              </a:ext>
            </a:extLst>
          </p:cNvPr>
          <p:cNvSpPr>
            <a:spLocks noGrp="1"/>
          </p:cNvSpPr>
          <p:nvPr>
            <p:ph type="title"/>
          </p:nvPr>
        </p:nvSpPr>
        <p:spPr/>
        <p:txBody>
          <a:bodyPr/>
          <a:lstStyle/>
          <a:p>
            <a:r>
              <a:rPr lang="en-US" dirty="0"/>
              <a:t>Creating code that others can understand</a:t>
            </a:r>
          </a:p>
        </p:txBody>
      </p:sp>
      <p:sp>
        <p:nvSpPr>
          <p:cNvPr id="3" name="Content Placeholder 2">
            <a:extLst>
              <a:ext uri="{FF2B5EF4-FFF2-40B4-BE49-F238E27FC236}">
                <a16:creationId xmlns:a16="http://schemas.microsoft.com/office/drawing/2014/main" id="{A8E7D2AB-7DF8-A057-7D00-220A34DA6B00}"/>
              </a:ext>
            </a:extLst>
          </p:cNvPr>
          <p:cNvSpPr>
            <a:spLocks noGrp="1"/>
          </p:cNvSpPr>
          <p:nvPr>
            <p:ph idx="1"/>
          </p:nvPr>
        </p:nvSpPr>
        <p:spPr/>
        <p:txBody>
          <a:bodyPr>
            <a:normAutofit/>
          </a:bodyPr>
          <a:lstStyle/>
          <a:p>
            <a:pPr marL="0" indent="0">
              <a:buNone/>
            </a:pPr>
            <a:r>
              <a:rPr lang="en-US" dirty="0"/>
              <a:t>I'm starting with the man in the mirror</a:t>
            </a:r>
          </a:p>
          <a:p>
            <a:pPr marL="0" indent="0">
              <a:buNone/>
            </a:pPr>
            <a:r>
              <a:rPr lang="en-US" dirty="0"/>
              <a:t>I'm asking him to change his ways</a:t>
            </a:r>
          </a:p>
          <a:p>
            <a:pPr marL="0" indent="0">
              <a:buNone/>
            </a:pPr>
            <a:r>
              <a:rPr lang="en-US" dirty="0"/>
              <a:t>And no message could've been any clearer</a:t>
            </a:r>
          </a:p>
          <a:p>
            <a:pPr marL="0" indent="0">
              <a:buNone/>
            </a:pPr>
            <a:r>
              <a:rPr lang="en-US" dirty="0"/>
              <a:t>If they </a:t>
            </a:r>
            <a:r>
              <a:rPr lang="en-US" dirty="0" err="1"/>
              <a:t>wanna</a:t>
            </a:r>
            <a:r>
              <a:rPr lang="en-US" dirty="0"/>
              <a:t> make the world a better place</a:t>
            </a:r>
          </a:p>
          <a:p>
            <a:pPr marL="0" indent="0">
              <a:buNone/>
            </a:pPr>
            <a:r>
              <a:rPr lang="en-US" dirty="0"/>
              <a:t>Take a look at yourself and then make a change</a:t>
            </a:r>
          </a:p>
          <a:p>
            <a:pPr marL="0" indent="0">
              <a:buNone/>
            </a:pPr>
            <a:endParaRPr lang="en-US" dirty="0"/>
          </a:p>
          <a:p>
            <a:pPr marL="0" indent="0">
              <a:buNone/>
            </a:pPr>
            <a:endParaRPr lang="en-US" dirty="0"/>
          </a:p>
          <a:p>
            <a:pPr marL="0" indent="0">
              <a:buNone/>
            </a:pPr>
            <a:r>
              <a:rPr lang="en-US" sz="1900" dirty="0"/>
              <a:t>Glen Ballard and Siedah Garrett; Performed by Michael Jackson, Bad 1987</a:t>
            </a:r>
          </a:p>
        </p:txBody>
      </p:sp>
    </p:spTree>
    <p:extLst>
      <p:ext uri="{BB962C8B-B14F-4D97-AF65-F5344CB8AC3E}">
        <p14:creationId xmlns:p14="http://schemas.microsoft.com/office/powerpoint/2010/main" val="853529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DA8B-FDA0-D18D-1DC5-897DE08CA4C9}"/>
              </a:ext>
            </a:extLst>
          </p:cNvPr>
          <p:cNvSpPr>
            <a:spLocks noGrp="1"/>
          </p:cNvSpPr>
          <p:nvPr>
            <p:ph type="title"/>
          </p:nvPr>
        </p:nvSpPr>
        <p:spPr/>
        <p:txBody>
          <a:bodyPr/>
          <a:lstStyle/>
          <a:p>
            <a:r>
              <a:rPr lang="en-US" dirty="0"/>
              <a:t>Computational Husbandry</a:t>
            </a:r>
          </a:p>
        </p:txBody>
      </p:sp>
      <p:pic>
        <p:nvPicPr>
          <p:cNvPr id="5" name="Picture 4">
            <a:extLst>
              <a:ext uri="{FF2B5EF4-FFF2-40B4-BE49-F238E27FC236}">
                <a16:creationId xmlns:a16="http://schemas.microsoft.com/office/drawing/2014/main" id="{A6B9EF2D-1B7E-CEBC-392C-7B04155098D1}"/>
              </a:ext>
            </a:extLst>
          </p:cNvPr>
          <p:cNvPicPr>
            <a:picLocks noChangeAspect="1"/>
          </p:cNvPicPr>
          <p:nvPr/>
        </p:nvPicPr>
        <p:blipFill rotWithShape="1">
          <a:blip r:embed="rId3"/>
          <a:srcRect l="15780"/>
          <a:stretch/>
        </p:blipFill>
        <p:spPr>
          <a:xfrm>
            <a:off x="7243948" y="3471260"/>
            <a:ext cx="4649189" cy="3105149"/>
          </a:xfrm>
          <a:prstGeom prst="rect">
            <a:avLst/>
          </a:prstGeom>
        </p:spPr>
      </p:pic>
      <p:sp>
        <p:nvSpPr>
          <p:cNvPr id="9" name="TextBox 8">
            <a:extLst>
              <a:ext uri="{FF2B5EF4-FFF2-40B4-BE49-F238E27FC236}">
                <a16:creationId xmlns:a16="http://schemas.microsoft.com/office/drawing/2014/main" id="{070329B1-80C4-9910-365A-48A855B177FF}"/>
              </a:ext>
            </a:extLst>
          </p:cNvPr>
          <p:cNvSpPr txBox="1"/>
          <p:nvPr/>
        </p:nvSpPr>
        <p:spPr>
          <a:xfrm>
            <a:off x="519546" y="2191048"/>
            <a:ext cx="6097978" cy="1200329"/>
          </a:xfrm>
          <a:prstGeom prst="rect">
            <a:avLst/>
          </a:prstGeom>
          <a:noFill/>
        </p:spPr>
        <p:txBody>
          <a:bodyPr wrap="square">
            <a:spAutoFit/>
          </a:bodyPr>
          <a:lstStyle/>
          <a:p>
            <a:pPr marL="342900" indent="-342900">
              <a:buFont typeface="Arial" panose="020B0604020202020204" pitchFamily="34" charset="0"/>
              <a:buChar char="•"/>
            </a:pPr>
            <a:r>
              <a:rPr lang="en-US" sz="2400" dirty="0"/>
              <a:t>Husbandry</a:t>
            </a:r>
          </a:p>
          <a:p>
            <a:pPr marL="342900" indent="-342900">
              <a:buFont typeface="Arial" panose="020B0604020202020204" pitchFamily="34" charset="0"/>
              <a:buChar char="•"/>
            </a:pPr>
            <a:r>
              <a:rPr lang="en-US" sz="2400" dirty="0"/>
              <a:t>Homesteading</a:t>
            </a:r>
          </a:p>
          <a:p>
            <a:pPr marL="342900" indent="-342900">
              <a:buFont typeface="Arial" panose="020B0604020202020204" pitchFamily="34" charset="0"/>
              <a:buChar char="•"/>
            </a:pPr>
            <a:r>
              <a:rPr lang="en-US" sz="2400" dirty="0"/>
              <a:t>Permaculture</a:t>
            </a:r>
          </a:p>
        </p:txBody>
      </p:sp>
      <p:pic>
        <p:nvPicPr>
          <p:cNvPr id="11" name="Picture 10">
            <a:extLst>
              <a:ext uri="{FF2B5EF4-FFF2-40B4-BE49-F238E27FC236}">
                <a16:creationId xmlns:a16="http://schemas.microsoft.com/office/drawing/2014/main" id="{E815A4DD-966B-1898-0014-C86BF31A65B4}"/>
              </a:ext>
            </a:extLst>
          </p:cNvPr>
          <p:cNvPicPr>
            <a:picLocks noChangeAspect="1"/>
          </p:cNvPicPr>
          <p:nvPr/>
        </p:nvPicPr>
        <p:blipFill rotWithShape="1">
          <a:blip r:embed="rId4"/>
          <a:srcRect l="24935" t="10392" r="21040" b="11417"/>
          <a:stretch/>
        </p:blipFill>
        <p:spPr>
          <a:xfrm rot="5400000">
            <a:off x="3095503" y="2744056"/>
            <a:ext cx="3705099" cy="3016333"/>
          </a:xfrm>
          <a:prstGeom prst="rect">
            <a:avLst/>
          </a:prstGeom>
        </p:spPr>
      </p:pic>
    </p:spTree>
    <p:extLst>
      <p:ext uri="{BB962C8B-B14F-4D97-AF65-F5344CB8AC3E}">
        <p14:creationId xmlns:p14="http://schemas.microsoft.com/office/powerpoint/2010/main" val="33500616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83A2-296B-0C4F-B027-1214E2F7B62E}"/>
              </a:ext>
            </a:extLst>
          </p:cNvPr>
          <p:cNvSpPr>
            <a:spLocks noGrp="1"/>
          </p:cNvSpPr>
          <p:nvPr>
            <p:ph type="title"/>
          </p:nvPr>
        </p:nvSpPr>
        <p:spPr/>
        <p:txBody>
          <a:bodyPr/>
          <a:lstStyle/>
          <a:p>
            <a:r>
              <a:rPr lang="en-US" dirty="0"/>
              <a:t>Status check</a:t>
            </a:r>
          </a:p>
        </p:txBody>
      </p:sp>
      <p:sp>
        <p:nvSpPr>
          <p:cNvPr id="3" name="Content Placeholder 2">
            <a:extLst>
              <a:ext uri="{FF2B5EF4-FFF2-40B4-BE49-F238E27FC236}">
                <a16:creationId xmlns:a16="http://schemas.microsoft.com/office/drawing/2014/main" id="{DB49024A-68B8-1649-B84D-9B1F7B4F0F03}"/>
              </a:ext>
            </a:extLst>
          </p:cNvPr>
          <p:cNvSpPr>
            <a:spLocks noGrp="1"/>
          </p:cNvSpPr>
          <p:nvPr>
            <p:ph idx="1"/>
          </p:nvPr>
        </p:nvSpPr>
        <p:spPr/>
        <p:txBody>
          <a:bodyPr/>
          <a:lstStyle/>
          <a:p>
            <a:pPr marL="0" indent="0">
              <a:buNone/>
            </a:pPr>
            <a:r>
              <a:rPr lang="en-US" dirty="0"/>
              <a:t>Close your browser window first if you still have it open</a:t>
            </a:r>
          </a:p>
          <a:p>
            <a:endParaRPr lang="en-US" dirty="0"/>
          </a:p>
          <a:p>
            <a:endParaRPr lang="en-US" dirty="0"/>
          </a:p>
          <a:p>
            <a:pPr marL="0" indent="0" algn="ctr">
              <a:buNone/>
            </a:pPr>
            <a:r>
              <a:rPr lang="en-US" dirty="0"/>
              <a:t>https://</a:t>
            </a:r>
            <a:r>
              <a:rPr lang="en-US" dirty="0" err="1"/>
              <a:t>cups.fast.ai</a:t>
            </a:r>
            <a:r>
              <a:rPr lang="en-US" dirty="0"/>
              <a:t>/</a:t>
            </a:r>
            <a:r>
              <a:rPr lang="en-US" dirty="0" err="1"/>
              <a:t>computationalhusbandry</a:t>
            </a:r>
            <a:r>
              <a:rPr lang="en-US" dirty="0"/>
              <a:t> </a:t>
            </a:r>
          </a:p>
          <a:p>
            <a:pPr marL="0" indent="0">
              <a:buNone/>
            </a:pPr>
            <a:endParaRPr lang="en-US" dirty="0"/>
          </a:p>
        </p:txBody>
      </p:sp>
    </p:spTree>
    <p:extLst>
      <p:ext uri="{BB962C8B-B14F-4D97-AF65-F5344CB8AC3E}">
        <p14:creationId xmlns:p14="http://schemas.microsoft.com/office/powerpoint/2010/main" val="2020689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CE9D4-550C-978A-605F-A0E81693D4D9}"/>
              </a:ext>
            </a:extLst>
          </p:cNvPr>
          <p:cNvSpPr>
            <a:spLocks noGrp="1"/>
          </p:cNvSpPr>
          <p:nvPr>
            <p:ph type="title"/>
          </p:nvPr>
        </p:nvSpPr>
        <p:spPr/>
        <p:txBody>
          <a:bodyPr/>
          <a:lstStyle/>
          <a:p>
            <a:r>
              <a:rPr lang="en-US" dirty="0"/>
              <a:t>Project Organization</a:t>
            </a:r>
          </a:p>
        </p:txBody>
      </p:sp>
      <p:sp>
        <p:nvSpPr>
          <p:cNvPr id="3" name="Content Placeholder 2">
            <a:extLst>
              <a:ext uri="{FF2B5EF4-FFF2-40B4-BE49-F238E27FC236}">
                <a16:creationId xmlns:a16="http://schemas.microsoft.com/office/drawing/2014/main" id="{1BF307D2-DFE0-5CD0-06DD-C06D299AB6D5}"/>
              </a:ext>
            </a:extLst>
          </p:cNvPr>
          <p:cNvSpPr>
            <a:spLocks noGrp="1"/>
          </p:cNvSpPr>
          <p:nvPr>
            <p:ph idx="1"/>
          </p:nvPr>
        </p:nvSpPr>
        <p:spPr/>
        <p:txBody>
          <a:bodyPr/>
          <a:lstStyle/>
          <a:p>
            <a:r>
              <a:rPr lang="en-US" dirty="0"/>
              <a:t>Predictable behavior</a:t>
            </a:r>
          </a:p>
          <a:p>
            <a:r>
              <a:rPr lang="en-US" dirty="0"/>
              <a:t>Versioning</a:t>
            </a:r>
          </a:p>
          <a:p>
            <a:r>
              <a:rPr lang="en-US" dirty="0"/>
              <a:t>Backups</a:t>
            </a:r>
          </a:p>
          <a:p>
            <a:r>
              <a:rPr lang="en-US" dirty="0"/>
              <a:t>How to build software/analysis pipeline</a:t>
            </a:r>
          </a:p>
        </p:txBody>
      </p:sp>
      <p:pic>
        <p:nvPicPr>
          <p:cNvPr id="5" name="Picture 4">
            <a:extLst>
              <a:ext uri="{FF2B5EF4-FFF2-40B4-BE49-F238E27FC236}">
                <a16:creationId xmlns:a16="http://schemas.microsoft.com/office/drawing/2014/main" id="{3FB147F9-71E8-8F6B-B521-07EF3A9F62E3}"/>
              </a:ext>
            </a:extLst>
          </p:cNvPr>
          <p:cNvPicPr>
            <a:picLocks noChangeAspect="1"/>
          </p:cNvPicPr>
          <p:nvPr/>
        </p:nvPicPr>
        <p:blipFill>
          <a:blip r:embed="rId2"/>
          <a:stretch>
            <a:fillRect/>
          </a:stretch>
        </p:blipFill>
        <p:spPr>
          <a:xfrm>
            <a:off x="7453745" y="2154381"/>
            <a:ext cx="4546600" cy="4546600"/>
          </a:xfrm>
          <a:prstGeom prst="rect">
            <a:avLst/>
          </a:prstGeom>
        </p:spPr>
      </p:pic>
    </p:spTree>
    <p:extLst>
      <p:ext uri="{BB962C8B-B14F-4D97-AF65-F5344CB8AC3E}">
        <p14:creationId xmlns:p14="http://schemas.microsoft.com/office/powerpoint/2010/main" val="35919732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4">
            <a:extLst>
              <a:ext uri="{FF2B5EF4-FFF2-40B4-BE49-F238E27FC236}">
                <a16:creationId xmlns:a16="http://schemas.microsoft.com/office/drawing/2014/main" id="{EAB6586F-41E9-6D07-7CA6-6A6A297F766C}"/>
              </a:ext>
            </a:extLst>
          </p:cNvPr>
          <p:cNvPicPr>
            <a:picLocks noChangeAspect="1"/>
          </p:cNvPicPr>
          <p:nvPr/>
        </p:nvPicPr>
        <p:blipFill>
          <a:blip r:embed="rId2"/>
          <a:stretch>
            <a:fillRect/>
          </a:stretch>
        </p:blipFill>
        <p:spPr>
          <a:xfrm>
            <a:off x="2512291" y="-5762"/>
            <a:ext cx="7398327" cy="6928869"/>
          </a:xfrm>
          <a:prstGeom prst="rect">
            <a:avLst/>
          </a:prstGeom>
        </p:spPr>
      </p:pic>
    </p:spTree>
    <p:extLst>
      <p:ext uri="{BB962C8B-B14F-4D97-AF65-F5344CB8AC3E}">
        <p14:creationId xmlns:p14="http://schemas.microsoft.com/office/powerpoint/2010/main" val="10463637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A6AA-10C3-EAB2-739B-D44A06D11C99}"/>
              </a:ext>
            </a:extLst>
          </p:cNvPr>
          <p:cNvSpPr>
            <a:spLocks noGrp="1"/>
          </p:cNvSpPr>
          <p:nvPr>
            <p:ph type="title"/>
          </p:nvPr>
        </p:nvSpPr>
        <p:spPr/>
        <p:txBody>
          <a:bodyPr/>
          <a:lstStyle/>
          <a:p>
            <a:r>
              <a:rPr lang="en-US" dirty="0"/>
              <a:t>Backups</a:t>
            </a:r>
          </a:p>
        </p:txBody>
      </p:sp>
      <p:sp>
        <p:nvSpPr>
          <p:cNvPr id="3" name="Content Placeholder 2">
            <a:extLst>
              <a:ext uri="{FF2B5EF4-FFF2-40B4-BE49-F238E27FC236}">
                <a16:creationId xmlns:a16="http://schemas.microsoft.com/office/drawing/2014/main" id="{70EE1DE9-2AE3-F87A-C5ED-2D6D3D7089B2}"/>
              </a:ext>
            </a:extLst>
          </p:cNvPr>
          <p:cNvSpPr>
            <a:spLocks noGrp="1"/>
          </p:cNvSpPr>
          <p:nvPr>
            <p:ph idx="1"/>
          </p:nvPr>
        </p:nvSpPr>
        <p:spPr/>
        <p:txBody>
          <a:bodyPr/>
          <a:lstStyle/>
          <a:p>
            <a:r>
              <a:rPr lang="en-US" dirty="0"/>
              <a:t>If it is important it should be backed up</a:t>
            </a:r>
          </a:p>
          <a:p>
            <a:r>
              <a:rPr lang="en-US" dirty="0"/>
              <a:t>If it took a non-trivial amount of work, it should be backed up</a:t>
            </a:r>
          </a:p>
          <a:p>
            <a:r>
              <a:rPr lang="en-US" dirty="0"/>
              <a:t>If it changes over time, it should be versioned</a:t>
            </a:r>
          </a:p>
          <a:p>
            <a:r>
              <a:rPr lang="en-US" dirty="0"/>
              <a:t>If it is generated by software, it should NOT be backed up</a:t>
            </a:r>
          </a:p>
          <a:p>
            <a:r>
              <a:rPr lang="en-US" dirty="0"/>
              <a:t>If you are not sure, back it up</a:t>
            </a:r>
          </a:p>
        </p:txBody>
      </p:sp>
    </p:spTree>
    <p:extLst>
      <p:ext uri="{BB962C8B-B14F-4D97-AF65-F5344CB8AC3E}">
        <p14:creationId xmlns:p14="http://schemas.microsoft.com/office/powerpoint/2010/main" val="4156771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3D9C-F71B-B841-B239-917B74376165}"/>
              </a:ext>
            </a:extLst>
          </p:cNvPr>
          <p:cNvSpPr>
            <a:spLocks noGrp="1"/>
          </p:cNvSpPr>
          <p:nvPr>
            <p:ph type="title"/>
          </p:nvPr>
        </p:nvSpPr>
        <p:spPr/>
        <p:txBody>
          <a:bodyPr/>
          <a:lstStyle/>
          <a:p>
            <a:r>
              <a:rPr lang="en-US" dirty="0"/>
              <a:t>Literate Programming</a:t>
            </a:r>
          </a:p>
        </p:txBody>
      </p:sp>
      <p:pic>
        <p:nvPicPr>
          <p:cNvPr id="9" name="Content Placeholder 8">
            <a:extLst>
              <a:ext uri="{FF2B5EF4-FFF2-40B4-BE49-F238E27FC236}">
                <a16:creationId xmlns:a16="http://schemas.microsoft.com/office/drawing/2014/main" id="{4E4FBDF3-2FA2-D0E4-1635-26FE7EC51314}"/>
              </a:ext>
            </a:extLst>
          </p:cNvPr>
          <p:cNvPicPr>
            <a:picLocks noGrp="1" noChangeAspect="1"/>
          </p:cNvPicPr>
          <p:nvPr>
            <p:ph idx="1"/>
          </p:nvPr>
        </p:nvPicPr>
        <p:blipFill>
          <a:blip r:embed="rId3"/>
          <a:stretch>
            <a:fillRect/>
          </a:stretch>
        </p:blipFill>
        <p:spPr>
          <a:xfrm>
            <a:off x="2421515" y="2446718"/>
            <a:ext cx="1625600" cy="1625600"/>
          </a:xfrm>
        </p:spPr>
      </p:pic>
      <p:pic>
        <p:nvPicPr>
          <p:cNvPr id="11" name="Picture 10">
            <a:extLst>
              <a:ext uri="{FF2B5EF4-FFF2-40B4-BE49-F238E27FC236}">
                <a16:creationId xmlns:a16="http://schemas.microsoft.com/office/drawing/2014/main" id="{4B0B3DF3-4E2D-FEEB-8CE3-B7CF842AA7D7}"/>
              </a:ext>
            </a:extLst>
          </p:cNvPr>
          <p:cNvPicPr>
            <a:picLocks noChangeAspect="1"/>
          </p:cNvPicPr>
          <p:nvPr/>
        </p:nvPicPr>
        <p:blipFill rotWithShape="1">
          <a:blip r:embed="rId4"/>
          <a:srcRect l="65892" t="25454" r="8923" b="28350"/>
          <a:stretch/>
        </p:blipFill>
        <p:spPr>
          <a:xfrm>
            <a:off x="4369650" y="2497147"/>
            <a:ext cx="831273" cy="1524741"/>
          </a:xfrm>
          <a:prstGeom prst="rect">
            <a:avLst/>
          </a:prstGeom>
        </p:spPr>
      </p:pic>
      <p:sp>
        <p:nvSpPr>
          <p:cNvPr id="12" name="TextBox 11">
            <a:extLst>
              <a:ext uri="{FF2B5EF4-FFF2-40B4-BE49-F238E27FC236}">
                <a16:creationId xmlns:a16="http://schemas.microsoft.com/office/drawing/2014/main" id="{61AD112C-69EF-8D78-9A33-C847D606DD9E}"/>
              </a:ext>
            </a:extLst>
          </p:cNvPr>
          <p:cNvSpPr txBox="1"/>
          <p:nvPr/>
        </p:nvSpPr>
        <p:spPr>
          <a:xfrm>
            <a:off x="5761613" y="2659351"/>
            <a:ext cx="668773" cy="1200329"/>
          </a:xfrm>
          <a:prstGeom prst="rect">
            <a:avLst/>
          </a:prstGeom>
          <a:noFill/>
        </p:spPr>
        <p:txBody>
          <a:bodyPr wrap="none" rtlCol="0">
            <a:spAutoFit/>
          </a:bodyPr>
          <a:lstStyle/>
          <a:p>
            <a:r>
              <a:rPr lang="en-US" sz="7200" dirty="0"/>
              <a:t>&gt;</a:t>
            </a:r>
          </a:p>
        </p:txBody>
      </p:sp>
      <p:pic>
        <p:nvPicPr>
          <p:cNvPr id="13" name="Picture 12">
            <a:extLst>
              <a:ext uri="{FF2B5EF4-FFF2-40B4-BE49-F238E27FC236}">
                <a16:creationId xmlns:a16="http://schemas.microsoft.com/office/drawing/2014/main" id="{41D76A26-1867-1C81-D550-206D9951E8D4}"/>
              </a:ext>
            </a:extLst>
          </p:cNvPr>
          <p:cNvPicPr>
            <a:picLocks noChangeAspect="1"/>
          </p:cNvPicPr>
          <p:nvPr/>
        </p:nvPicPr>
        <p:blipFill rotWithShape="1">
          <a:blip r:embed="rId4"/>
          <a:srcRect l="65892" t="25454" r="8923" b="28350"/>
          <a:stretch/>
        </p:blipFill>
        <p:spPr>
          <a:xfrm>
            <a:off x="6991077" y="2497146"/>
            <a:ext cx="831273" cy="1524741"/>
          </a:xfrm>
          <a:prstGeom prst="rect">
            <a:avLst/>
          </a:prstGeom>
        </p:spPr>
      </p:pic>
      <p:pic>
        <p:nvPicPr>
          <p:cNvPr id="14" name="Content Placeholder 8">
            <a:extLst>
              <a:ext uri="{FF2B5EF4-FFF2-40B4-BE49-F238E27FC236}">
                <a16:creationId xmlns:a16="http://schemas.microsoft.com/office/drawing/2014/main" id="{CCBD175E-258B-43D2-D86D-9EA5303B0FDA}"/>
              </a:ext>
            </a:extLst>
          </p:cNvPr>
          <p:cNvPicPr>
            <a:picLocks noChangeAspect="1"/>
          </p:cNvPicPr>
          <p:nvPr/>
        </p:nvPicPr>
        <p:blipFill>
          <a:blip r:embed="rId3"/>
          <a:stretch>
            <a:fillRect/>
          </a:stretch>
        </p:blipFill>
        <p:spPr>
          <a:xfrm>
            <a:off x="2421515" y="4400209"/>
            <a:ext cx="1625600" cy="1625600"/>
          </a:xfrm>
          <a:prstGeom prst="rect">
            <a:avLst/>
          </a:prstGeom>
        </p:spPr>
      </p:pic>
      <p:pic>
        <p:nvPicPr>
          <p:cNvPr id="15" name="Picture 14">
            <a:extLst>
              <a:ext uri="{FF2B5EF4-FFF2-40B4-BE49-F238E27FC236}">
                <a16:creationId xmlns:a16="http://schemas.microsoft.com/office/drawing/2014/main" id="{B801920E-F5BC-2A53-0D4C-45BB17C46314}"/>
              </a:ext>
            </a:extLst>
          </p:cNvPr>
          <p:cNvPicPr>
            <a:picLocks noChangeAspect="1"/>
          </p:cNvPicPr>
          <p:nvPr/>
        </p:nvPicPr>
        <p:blipFill rotWithShape="1">
          <a:blip r:embed="rId4"/>
          <a:srcRect l="65892" t="25454" r="8923" b="28350"/>
          <a:stretch/>
        </p:blipFill>
        <p:spPr>
          <a:xfrm>
            <a:off x="4369650" y="4450638"/>
            <a:ext cx="831273" cy="1524741"/>
          </a:xfrm>
          <a:prstGeom prst="rect">
            <a:avLst/>
          </a:prstGeom>
        </p:spPr>
      </p:pic>
      <p:sp>
        <p:nvSpPr>
          <p:cNvPr id="16" name="TextBox 15">
            <a:extLst>
              <a:ext uri="{FF2B5EF4-FFF2-40B4-BE49-F238E27FC236}">
                <a16:creationId xmlns:a16="http://schemas.microsoft.com/office/drawing/2014/main" id="{A92C4925-D939-4B2D-F644-2FF0B2292D38}"/>
              </a:ext>
            </a:extLst>
          </p:cNvPr>
          <p:cNvSpPr txBox="1"/>
          <p:nvPr/>
        </p:nvSpPr>
        <p:spPr>
          <a:xfrm>
            <a:off x="5761613" y="4612842"/>
            <a:ext cx="668773" cy="1200329"/>
          </a:xfrm>
          <a:prstGeom prst="rect">
            <a:avLst/>
          </a:prstGeom>
          <a:noFill/>
        </p:spPr>
        <p:txBody>
          <a:bodyPr wrap="none" rtlCol="0">
            <a:spAutoFit/>
          </a:bodyPr>
          <a:lstStyle/>
          <a:p>
            <a:r>
              <a:rPr lang="en-US" sz="7200" dirty="0"/>
              <a:t>&gt;</a:t>
            </a:r>
          </a:p>
        </p:txBody>
      </p:sp>
      <p:pic>
        <p:nvPicPr>
          <p:cNvPr id="18" name="Content Placeholder 8">
            <a:extLst>
              <a:ext uri="{FF2B5EF4-FFF2-40B4-BE49-F238E27FC236}">
                <a16:creationId xmlns:a16="http://schemas.microsoft.com/office/drawing/2014/main" id="{DCA4B7E5-1674-4B55-EFD2-03AA3884FCFA}"/>
              </a:ext>
            </a:extLst>
          </p:cNvPr>
          <p:cNvPicPr>
            <a:picLocks noChangeAspect="1"/>
          </p:cNvPicPr>
          <p:nvPr/>
        </p:nvPicPr>
        <p:blipFill>
          <a:blip r:embed="rId3"/>
          <a:stretch>
            <a:fillRect/>
          </a:stretch>
        </p:blipFill>
        <p:spPr>
          <a:xfrm>
            <a:off x="6593913" y="4479172"/>
            <a:ext cx="1625600" cy="1625600"/>
          </a:xfrm>
          <a:prstGeom prst="rect">
            <a:avLst/>
          </a:prstGeom>
        </p:spPr>
      </p:pic>
    </p:spTree>
    <p:extLst>
      <p:ext uri="{BB962C8B-B14F-4D97-AF65-F5344CB8AC3E}">
        <p14:creationId xmlns:p14="http://schemas.microsoft.com/office/powerpoint/2010/main" val="2105406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3D9C-F71B-B841-B239-917B74376165}"/>
              </a:ext>
            </a:extLst>
          </p:cNvPr>
          <p:cNvSpPr>
            <a:spLocks noGrp="1"/>
          </p:cNvSpPr>
          <p:nvPr>
            <p:ph type="title"/>
          </p:nvPr>
        </p:nvSpPr>
        <p:spPr/>
        <p:txBody>
          <a:bodyPr/>
          <a:lstStyle/>
          <a:p>
            <a:r>
              <a:rPr lang="en-US" dirty="0"/>
              <a:t>Literate Programming</a:t>
            </a:r>
          </a:p>
        </p:txBody>
      </p:sp>
      <p:pic>
        <p:nvPicPr>
          <p:cNvPr id="6" name="Picture 5">
            <a:extLst>
              <a:ext uri="{FF2B5EF4-FFF2-40B4-BE49-F238E27FC236}">
                <a16:creationId xmlns:a16="http://schemas.microsoft.com/office/drawing/2014/main" id="{263893A2-881C-0EBF-92DD-E12AFB2B14C0}"/>
              </a:ext>
            </a:extLst>
          </p:cNvPr>
          <p:cNvPicPr>
            <a:picLocks noChangeAspect="1"/>
          </p:cNvPicPr>
          <p:nvPr/>
        </p:nvPicPr>
        <p:blipFill>
          <a:blip r:embed="rId3"/>
          <a:stretch>
            <a:fillRect/>
          </a:stretch>
        </p:blipFill>
        <p:spPr>
          <a:xfrm>
            <a:off x="317893" y="2351643"/>
            <a:ext cx="5169358" cy="4119835"/>
          </a:xfrm>
          <a:prstGeom prst="rect">
            <a:avLst/>
          </a:prstGeom>
        </p:spPr>
      </p:pic>
      <p:sp>
        <p:nvSpPr>
          <p:cNvPr id="7" name="TextBox 6">
            <a:extLst>
              <a:ext uri="{FF2B5EF4-FFF2-40B4-BE49-F238E27FC236}">
                <a16:creationId xmlns:a16="http://schemas.microsoft.com/office/drawing/2014/main" id="{C10F8B58-B384-EC8F-4354-B4A8E79353A7}"/>
              </a:ext>
            </a:extLst>
          </p:cNvPr>
          <p:cNvSpPr txBox="1"/>
          <p:nvPr/>
        </p:nvSpPr>
        <p:spPr>
          <a:xfrm>
            <a:off x="1939636" y="1982311"/>
            <a:ext cx="1430200" cy="369332"/>
          </a:xfrm>
          <a:prstGeom prst="rect">
            <a:avLst/>
          </a:prstGeom>
          <a:noFill/>
        </p:spPr>
        <p:txBody>
          <a:bodyPr wrap="none" rtlCol="0">
            <a:spAutoFit/>
          </a:bodyPr>
          <a:lstStyle/>
          <a:p>
            <a:r>
              <a:rPr lang="en-US" dirty="0"/>
              <a:t>R Markdown</a:t>
            </a:r>
          </a:p>
        </p:txBody>
      </p:sp>
      <p:sp>
        <p:nvSpPr>
          <p:cNvPr id="17" name="TextBox 16">
            <a:extLst>
              <a:ext uri="{FF2B5EF4-FFF2-40B4-BE49-F238E27FC236}">
                <a16:creationId xmlns:a16="http://schemas.microsoft.com/office/drawing/2014/main" id="{80AFAC50-39B9-0642-7043-1CC07D38E88E}"/>
              </a:ext>
            </a:extLst>
          </p:cNvPr>
          <p:cNvSpPr txBox="1"/>
          <p:nvPr/>
        </p:nvSpPr>
        <p:spPr>
          <a:xfrm>
            <a:off x="8375569" y="1987196"/>
            <a:ext cx="971741" cy="369332"/>
          </a:xfrm>
          <a:prstGeom prst="rect">
            <a:avLst/>
          </a:prstGeom>
          <a:noFill/>
        </p:spPr>
        <p:txBody>
          <a:bodyPr wrap="none" rtlCol="0">
            <a:spAutoFit/>
          </a:bodyPr>
          <a:lstStyle/>
          <a:p>
            <a:r>
              <a:rPr lang="en-US" dirty="0" err="1"/>
              <a:t>Jupyter</a:t>
            </a:r>
            <a:endParaRPr lang="en-US" dirty="0"/>
          </a:p>
        </p:txBody>
      </p:sp>
      <p:pic>
        <p:nvPicPr>
          <p:cNvPr id="22" name="Content Placeholder 21">
            <a:extLst>
              <a:ext uri="{FF2B5EF4-FFF2-40B4-BE49-F238E27FC236}">
                <a16:creationId xmlns:a16="http://schemas.microsoft.com/office/drawing/2014/main" id="{1B81EC1A-6D97-B467-3B8D-1B86CFA79FD8}"/>
              </a:ext>
            </a:extLst>
          </p:cNvPr>
          <p:cNvPicPr>
            <a:picLocks noGrp="1" noChangeAspect="1"/>
          </p:cNvPicPr>
          <p:nvPr>
            <p:ph idx="1"/>
          </p:nvPr>
        </p:nvPicPr>
        <p:blipFill>
          <a:blip r:embed="rId4"/>
          <a:stretch>
            <a:fillRect/>
          </a:stretch>
        </p:blipFill>
        <p:spPr>
          <a:xfrm>
            <a:off x="5883161" y="2505678"/>
            <a:ext cx="6023528" cy="3811764"/>
          </a:xfrm>
        </p:spPr>
      </p:pic>
    </p:spTree>
    <p:extLst>
      <p:ext uri="{BB962C8B-B14F-4D97-AF65-F5344CB8AC3E}">
        <p14:creationId xmlns:p14="http://schemas.microsoft.com/office/powerpoint/2010/main" val="318307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3D9C-F71B-B841-B239-917B74376165}"/>
              </a:ext>
            </a:extLst>
          </p:cNvPr>
          <p:cNvSpPr>
            <a:spLocks noGrp="1"/>
          </p:cNvSpPr>
          <p:nvPr>
            <p:ph type="title"/>
          </p:nvPr>
        </p:nvSpPr>
        <p:spPr/>
        <p:txBody>
          <a:bodyPr/>
          <a:lstStyle/>
          <a:p>
            <a:r>
              <a:rPr lang="en-US" dirty="0"/>
              <a:t>Literate Programming</a:t>
            </a:r>
          </a:p>
        </p:txBody>
      </p:sp>
      <p:sp>
        <p:nvSpPr>
          <p:cNvPr id="4" name="Content Placeholder 3">
            <a:extLst>
              <a:ext uri="{FF2B5EF4-FFF2-40B4-BE49-F238E27FC236}">
                <a16:creationId xmlns:a16="http://schemas.microsoft.com/office/drawing/2014/main" id="{EC28BACA-C110-99C7-7D40-9FB12CE64C91}"/>
              </a:ext>
            </a:extLst>
          </p:cNvPr>
          <p:cNvSpPr>
            <a:spLocks noGrp="1"/>
          </p:cNvSpPr>
          <p:nvPr>
            <p:ph idx="1"/>
          </p:nvPr>
        </p:nvSpPr>
        <p:spPr>
          <a:xfrm>
            <a:off x="1" y="6343684"/>
            <a:ext cx="12192000" cy="467723"/>
          </a:xfrm>
        </p:spPr>
        <p:txBody>
          <a:bodyPr>
            <a:normAutofit/>
          </a:bodyPr>
          <a:lstStyle/>
          <a:p>
            <a:pPr marL="0" indent="0" algn="ctr">
              <a:buNone/>
            </a:pPr>
            <a:r>
              <a:rPr lang="en-US" sz="2000" dirty="0"/>
              <a:t>https://</a:t>
            </a:r>
            <a:r>
              <a:rPr lang="en-US" sz="2000" dirty="0" err="1"/>
              <a:t>www.rstudio.com</a:t>
            </a:r>
            <a:r>
              <a:rPr lang="en-US" sz="2000" dirty="0"/>
              <a:t>/conference/2022/talks/literate-programming-quarto/</a:t>
            </a:r>
          </a:p>
        </p:txBody>
      </p:sp>
      <p:pic>
        <p:nvPicPr>
          <p:cNvPr id="10" name="Picture 9">
            <a:extLst>
              <a:ext uri="{FF2B5EF4-FFF2-40B4-BE49-F238E27FC236}">
                <a16:creationId xmlns:a16="http://schemas.microsoft.com/office/drawing/2014/main" id="{BDF6A5AA-3133-0DC7-E656-251BE96B411F}"/>
              </a:ext>
            </a:extLst>
          </p:cNvPr>
          <p:cNvPicPr>
            <a:picLocks noChangeAspect="1"/>
          </p:cNvPicPr>
          <p:nvPr/>
        </p:nvPicPr>
        <p:blipFill>
          <a:blip r:embed="rId3"/>
          <a:stretch>
            <a:fillRect/>
          </a:stretch>
        </p:blipFill>
        <p:spPr>
          <a:xfrm>
            <a:off x="2826327" y="2356528"/>
            <a:ext cx="5457425" cy="3698656"/>
          </a:xfrm>
          <a:prstGeom prst="rect">
            <a:avLst/>
          </a:prstGeom>
        </p:spPr>
      </p:pic>
      <p:sp>
        <p:nvSpPr>
          <p:cNvPr id="17" name="TextBox 16">
            <a:extLst>
              <a:ext uri="{FF2B5EF4-FFF2-40B4-BE49-F238E27FC236}">
                <a16:creationId xmlns:a16="http://schemas.microsoft.com/office/drawing/2014/main" id="{80AFAC50-39B9-0642-7043-1CC07D38E88E}"/>
              </a:ext>
            </a:extLst>
          </p:cNvPr>
          <p:cNvSpPr txBox="1"/>
          <p:nvPr/>
        </p:nvSpPr>
        <p:spPr>
          <a:xfrm>
            <a:off x="5040654" y="1987196"/>
            <a:ext cx="893193" cy="369332"/>
          </a:xfrm>
          <a:prstGeom prst="rect">
            <a:avLst/>
          </a:prstGeom>
          <a:noFill/>
        </p:spPr>
        <p:txBody>
          <a:bodyPr wrap="none" rtlCol="0">
            <a:spAutoFit/>
          </a:bodyPr>
          <a:lstStyle/>
          <a:p>
            <a:r>
              <a:rPr lang="en-US" dirty="0"/>
              <a:t>Quarto</a:t>
            </a:r>
          </a:p>
        </p:txBody>
      </p:sp>
    </p:spTree>
    <p:extLst>
      <p:ext uri="{BB962C8B-B14F-4D97-AF65-F5344CB8AC3E}">
        <p14:creationId xmlns:p14="http://schemas.microsoft.com/office/powerpoint/2010/main" val="3753864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F94E0-BDA0-1179-8EB5-356753947075}"/>
              </a:ext>
            </a:extLst>
          </p:cNvPr>
          <p:cNvSpPr>
            <a:spLocks noGrp="1"/>
          </p:cNvSpPr>
          <p:nvPr>
            <p:ph type="title"/>
          </p:nvPr>
        </p:nvSpPr>
        <p:spPr/>
        <p:txBody>
          <a:bodyPr/>
          <a:lstStyle/>
          <a:p>
            <a:r>
              <a:rPr lang="en-US" dirty="0"/>
              <a:t>Meta Programming</a:t>
            </a:r>
          </a:p>
        </p:txBody>
      </p:sp>
      <p:sp>
        <p:nvSpPr>
          <p:cNvPr id="3" name="Content Placeholder 2">
            <a:extLst>
              <a:ext uri="{FF2B5EF4-FFF2-40B4-BE49-F238E27FC236}">
                <a16:creationId xmlns:a16="http://schemas.microsoft.com/office/drawing/2014/main" id="{6C3BAAA7-5AC6-B8E9-72F6-8D96F32F3671}"/>
              </a:ext>
            </a:extLst>
          </p:cNvPr>
          <p:cNvSpPr>
            <a:spLocks noGrp="1"/>
          </p:cNvSpPr>
          <p:nvPr>
            <p:ph idx="1"/>
          </p:nvPr>
        </p:nvSpPr>
        <p:spPr/>
        <p:txBody>
          <a:bodyPr/>
          <a:lstStyle/>
          <a:p>
            <a:pPr marL="0" indent="0">
              <a:buNone/>
            </a:pPr>
            <a:r>
              <a:rPr lang="en-US" dirty="0"/>
              <a:t>Programs that write programs</a:t>
            </a:r>
          </a:p>
          <a:p>
            <a:pPr marL="0" indent="0">
              <a:buNone/>
            </a:pPr>
            <a:r>
              <a:rPr lang="en-US" dirty="0"/>
              <a:t>Programs that run programs</a:t>
            </a:r>
          </a:p>
        </p:txBody>
      </p:sp>
    </p:spTree>
    <p:extLst>
      <p:ext uri="{BB962C8B-B14F-4D97-AF65-F5344CB8AC3E}">
        <p14:creationId xmlns:p14="http://schemas.microsoft.com/office/powerpoint/2010/main" val="4054641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2B9AF0-D514-816E-9C85-405C03F495A8}"/>
              </a:ext>
            </a:extLst>
          </p:cNvPr>
          <p:cNvSpPr>
            <a:spLocks noGrp="1"/>
          </p:cNvSpPr>
          <p:nvPr>
            <p:ph type="title"/>
          </p:nvPr>
        </p:nvSpPr>
        <p:spPr/>
        <p:txBody>
          <a:bodyPr/>
          <a:lstStyle/>
          <a:p>
            <a:r>
              <a:rPr lang="en-US" dirty="0"/>
              <a:t>Programs that write programs</a:t>
            </a:r>
          </a:p>
        </p:txBody>
      </p:sp>
      <p:pic>
        <p:nvPicPr>
          <p:cNvPr id="5" name="Content Placeholder 4">
            <a:extLst>
              <a:ext uri="{FF2B5EF4-FFF2-40B4-BE49-F238E27FC236}">
                <a16:creationId xmlns:a16="http://schemas.microsoft.com/office/drawing/2014/main" id="{52C892F9-C899-9A4C-80EF-895DEB0774F9}"/>
              </a:ext>
            </a:extLst>
          </p:cNvPr>
          <p:cNvPicPr>
            <a:picLocks noGrp="1" noChangeAspect="1"/>
          </p:cNvPicPr>
          <p:nvPr>
            <p:ph idx="1"/>
          </p:nvPr>
        </p:nvPicPr>
        <p:blipFill>
          <a:blip r:embed="rId2"/>
          <a:stretch>
            <a:fillRect/>
          </a:stretch>
        </p:blipFill>
        <p:spPr>
          <a:xfrm>
            <a:off x="199506" y="2505909"/>
            <a:ext cx="7528964" cy="3598863"/>
          </a:xfrm>
        </p:spPr>
      </p:pic>
      <p:pic>
        <p:nvPicPr>
          <p:cNvPr id="7" name="Picture 6">
            <a:extLst>
              <a:ext uri="{FF2B5EF4-FFF2-40B4-BE49-F238E27FC236}">
                <a16:creationId xmlns:a16="http://schemas.microsoft.com/office/drawing/2014/main" id="{DF610B5B-5B61-F869-34D8-68BBADDF72D5}"/>
              </a:ext>
            </a:extLst>
          </p:cNvPr>
          <p:cNvPicPr>
            <a:picLocks noChangeAspect="1"/>
          </p:cNvPicPr>
          <p:nvPr/>
        </p:nvPicPr>
        <p:blipFill>
          <a:blip r:embed="rId3"/>
          <a:stretch>
            <a:fillRect/>
          </a:stretch>
        </p:blipFill>
        <p:spPr>
          <a:xfrm>
            <a:off x="5487251" y="3568803"/>
            <a:ext cx="6414077" cy="3165267"/>
          </a:xfrm>
          <a:prstGeom prst="rect">
            <a:avLst/>
          </a:prstGeom>
          <a:solidFill>
            <a:srgbClr val="000000">
              <a:shade val="95000"/>
            </a:srgbClr>
          </a:solidFill>
          <a:ln w="6350" cap="sq">
            <a:solidFill>
              <a:srgbClr val="000000"/>
            </a:solidFill>
            <a:miter lim="800000"/>
          </a:ln>
          <a:effectLst>
            <a:outerShdw blurRad="254000" dist="190500" dir="2700000" sy="90000" algn="bl" rotWithShape="0">
              <a:srgbClr val="000000">
                <a:alpha val="40000"/>
              </a:srgbClr>
            </a:outerShdw>
          </a:effectLst>
        </p:spPr>
      </p:pic>
      <p:sp>
        <p:nvSpPr>
          <p:cNvPr id="8" name="TextBox 7">
            <a:extLst>
              <a:ext uri="{FF2B5EF4-FFF2-40B4-BE49-F238E27FC236}">
                <a16:creationId xmlns:a16="http://schemas.microsoft.com/office/drawing/2014/main" id="{E17CFFF2-7025-790E-03A4-672ADD4575CE}"/>
              </a:ext>
            </a:extLst>
          </p:cNvPr>
          <p:cNvSpPr txBox="1"/>
          <p:nvPr/>
        </p:nvSpPr>
        <p:spPr>
          <a:xfrm>
            <a:off x="2447636" y="2059709"/>
            <a:ext cx="2218300" cy="369332"/>
          </a:xfrm>
          <a:prstGeom prst="rect">
            <a:avLst/>
          </a:prstGeom>
          <a:noFill/>
        </p:spPr>
        <p:txBody>
          <a:bodyPr wrap="none" rtlCol="0">
            <a:spAutoFit/>
          </a:bodyPr>
          <a:lstStyle/>
          <a:p>
            <a:r>
              <a:rPr lang="en-US" dirty="0"/>
              <a:t>SQL that writes SQL</a:t>
            </a:r>
          </a:p>
        </p:txBody>
      </p:sp>
      <p:sp>
        <p:nvSpPr>
          <p:cNvPr id="9" name="TextBox 8">
            <a:extLst>
              <a:ext uri="{FF2B5EF4-FFF2-40B4-BE49-F238E27FC236}">
                <a16:creationId xmlns:a16="http://schemas.microsoft.com/office/drawing/2014/main" id="{CDBAB5FC-B37C-6510-3A57-E1EB7990651C}"/>
              </a:ext>
            </a:extLst>
          </p:cNvPr>
          <p:cNvSpPr txBox="1"/>
          <p:nvPr/>
        </p:nvSpPr>
        <p:spPr>
          <a:xfrm>
            <a:off x="7980728" y="3059668"/>
            <a:ext cx="2315057" cy="369332"/>
          </a:xfrm>
          <a:prstGeom prst="rect">
            <a:avLst/>
          </a:prstGeom>
          <a:noFill/>
        </p:spPr>
        <p:txBody>
          <a:bodyPr wrap="none" rtlCol="0">
            <a:spAutoFit/>
          </a:bodyPr>
          <a:lstStyle/>
          <a:p>
            <a:r>
              <a:rPr lang="en-US" dirty="0"/>
              <a:t>Bash that writes SQL</a:t>
            </a:r>
          </a:p>
        </p:txBody>
      </p:sp>
    </p:spTree>
    <p:extLst>
      <p:ext uri="{BB962C8B-B14F-4D97-AF65-F5344CB8AC3E}">
        <p14:creationId xmlns:p14="http://schemas.microsoft.com/office/powerpoint/2010/main" val="95411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EBA9-7ED4-EAD4-C4F4-0A373BA51062}"/>
              </a:ext>
            </a:extLst>
          </p:cNvPr>
          <p:cNvSpPr>
            <a:spLocks noGrp="1"/>
          </p:cNvSpPr>
          <p:nvPr>
            <p:ph type="title"/>
          </p:nvPr>
        </p:nvSpPr>
        <p:spPr/>
        <p:txBody>
          <a:bodyPr/>
          <a:lstStyle/>
          <a:p>
            <a:r>
              <a:rPr lang="en-US" dirty="0"/>
              <a:t>Programs that run programs</a:t>
            </a:r>
          </a:p>
        </p:txBody>
      </p:sp>
      <p:pic>
        <p:nvPicPr>
          <p:cNvPr id="5" name="Content Placeholder 4">
            <a:extLst>
              <a:ext uri="{FF2B5EF4-FFF2-40B4-BE49-F238E27FC236}">
                <a16:creationId xmlns:a16="http://schemas.microsoft.com/office/drawing/2014/main" id="{402F8EF2-E0D9-F94C-5D74-0AC844DA7B75}"/>
              </a:ext>
            </a:extLst>
          </p:cNvPr>
          <p:cNvPicPr>
            <a:picLocks noGrp="1" noChangeAspect="1"/>
          </p:cNvPicPr>
          <p:nvPr>
            <p:ph idx="1"/>
          </p:nvPr>
        </p:nvPicPr>
        <p:blipFill>
          <a:blip r:embed="rId3"/>
          <a:stretch>
            <a:fillRect/>
          </a:stretch>
        </p:blipFill>
        <p:spPr>
          <a:xfrm>
            <a:off x="2069711" y="2431724"/>
            <a:ext cx="8052577" cy="3894867"/>
          </a:xfrm>
        </p:spPr>
      </p:pic>
      <p:sp>
        <p:nvSpPr>
          <p:cNvPr id="6" name="TextBox 5">
            <a:extLst>
              <a:ext uri="{FF2B5EF4-FFF2-40B4-BE49-F238E27FC236}">
                <a16:creationId xmlns:a16="http://schemas.microsoft.com/office/drawing/2014/main" id="{92A765C4-EF59-511F-801F-811524F66F8D}"/>
              </a:ext>
            </a:extLst>
          </p:cNvPr>
          <p:cNvSpPr txBox="1"/>
          <p:nvPr/>
        </p:nvSpPr>
        <p:spPr>
          <a:xfrm>
            <a:off x="0" y="2062392"/>
            <a:ext cx="12192000" cy="369332"/>
          </a:xfrm>
          <a:prstGeom prst="rect">
            <a:avLst/>
          </a:prstGeom>
          <a:noFill/>
        </p:spPr>
        <p:txBody>
          <a:bodyPr wrap="square" rtlCol="0">
            <a:spAutoFit/>
          </a:bodyPr>
          <a:lstStyle/>
          <a:p>
            <a:pPr algn="ctr"/>
            <a:r>
              <a:rPr lang="en-US" dirty="0"/>
              <a:t>Make</a:t>
            </a:r>
          </a:p>
        </p:txBody>
      </p:sp>
      <p:sp>
        <p:nvSpPr>
          <p:cNvPr id="9" name="TextBox 8">
            <a:extLst>
              <a:ext uri="{FF2B5EF4-FFF2-40B4-BE49-F238E27FC236}">
                <a16:creationId xmlns:a16="http://schemas.microsoft.com/office/drawing/2014/main" id="{0F54AE5D-D6E3-42AC-7817-58170FE92FA1}"/>
              </a:ext>
            </a:extLst>
          </p:cNvPr>
          <p:cNvSpPr txBox="1"/>
          <p:nvPr/>
        </p:nvSpPr>
        <p:spPr>
          <a:xfrm>
            <a:off x="0" y="6406717"/>
            <a:ext cx="12192000" cy="369332"/>
          </a:xfrm>
          <a:prstGeom prst="rect">
            <a:avLst/>
          </a:prstGeom>
          <a:noFill/>
        </p:spPr>
        <p:txBody>
          <a:bodyPr wrap="square" rtlCol="0">
            <a:spAutoFit/>
          </a:bodyPr>
          <a:lstStyle/>
          <a:p>
            <a:pPr algn="ctr"/>
            <a:r>
              <a:rPr lang="en-US" dirty="0"/>
              <a:t>https://</a:t>
            </a:r>
            <a:r>
              <a:rPr lang="en-US" dirty="0" err="1"/>
              <a:t>www.gnu.org</a:t>
            </a:r>
            <a:r>
              <a:rPr lang="en-US" dirty="0"/>
              <a:t>/software/make/</a:t>
            </a:r>
          </a:p>
        </p:txBody>
      </p:sp>
    </p:spTree>
    <p:extLst>
      <p:ext uri="{BB962C8B-B14F-4D97-AF65-F5344CB8AC3E}">
        <p14:creationId xmlns:p14="http://schemas.microsoft.com/office/powerpoint/2010/main" val="3226648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DA8B-FDA0-D18D-1DC5-897DE08CA4C9}"/>
              </a:ext>
            </a:extLst>
          </p:cNvPr>
          <p:cNvSpPr>
            <a:spLocks noGrp="1"/>
          </p:cNvSpPr>
          <p:nvPr>
            <p:ph type="title"/>
          </p:nvPr>
        </p:nvSpPr>
        <p:spPr/>
        <p:txBody>
          <a:bodyPr/>
          <a:lstStyle/>
          <a:p>
            <a:r>
              <a:rPr lang="en-US" dirty="0"/>
              <a:t>Computing Resources</a:t>
            </a:r>
          </a:p>
        </p:txBody>
      </p:sp>
      <p:sp>
        <p:nvSpPr>
          <p:cNvPr id="3" name="Content Placeholder 2">
            <a:extLst>
              <a:ext uri="{FF2B5EF4-FFF2-40B4-BE49-F238E27FC236}">
                <a16:creationId xmlns:a16="http://schemas.microsoft.com/office/drawing/2014/main" id="{8435F04C-E2E0-A9C1-16E7-3B871AA31921}"/>
              </a:ext>
            </a:extLst>
          </p:cNvPr>
          <p:cNvSpPr>
            <a:spLocks noGrp="1"/>
          </p:cNvSpPr>
          <p:nvPr>
            <p:ph idx="1"/>
          </p:nvPr>
        </p:nvSpPr>
        <p:spPr>
          <a:xfrm>
            <a:off x="680321" y="2336872"/>
            <a:ext cx="10530604" cy="4197277"/>
          </a:xfrm>
        </p:spPr>
        <p:txBody>
          <a:bodyPr>
            <a:normAutofit/>
          </a:bodyPr>
          <a:lstStyle/>
          <a:p>
            <a:r>
              <a:rPr lang="en-US" dirty="0"/>
              <a:t>CPU – Central Processing Unit</a:t>
            </a:r>
          </a:p>
          <a:p>
            <a:r>
              <a:rPr lang="en-US" dirty="0"/>
              <a:t>RAM – Random Access Memory</a:t>
            </a:r>
          </a:p>
          <a:p>
            <a:r>
              <a:rPr lang="en-US" dirty="0"/>
              <a:t>Persistent Storage – Hard Disk, Solid State Drive</a:t>
            </a:r>
          </a:p>
          <a:p>
            <a:r>
              <a:rPr lang="en-US" dirty="0"/>
              <a:t>GPU – Graphics Processing Unit</a:t>
            </a:r>
          </a:p>
          <a:p>
            <a:r>
              <a:rPr lang="en-US" dirty="0"/>
              <a:t>Network – Communication to other machines (storage, data, programs, </a:t>
            </a:r>
            <a:r>
              <a:rPr lang="en-US" dirty="0" err="1"/>
              <a:t>etc</a:t>
            </a:r>
            <a:r>
              <a:rPr lang="en-US" dirty="0"/>
              <a:t>).</a:t>
            </a:r>
          </a:p>
          <a:p>
            <a:r>
              <a:rPr lang="en-US" dirty="0"/>
              <a:t>Software</a:t>
            </a:r>
          </a:p>
          <a:p>
            <a:r>
              <a:rPr lang="en-US" dirty="0"/>
              <a:t>Data</a:t>
            </a:r>
          </a:p>
          <a:p>
            <a:endParaRPr lang="en-US" dirty="0"/>
          </a:p>
        </p:txBody>
      </p:sp>
    </p:spTree>
    <p:extLst>
      <p:ext uri="{BB962C8B-B14F-4D97-AF65-F5344CB8AC3E}">
        <p14:creationId xmlns:p14="http://schemas.microsoft.com/office/powerpoint/2010/main" val="1313379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1EBA9-7ED4-EAD4-C4F4-0A373BA51062}"/>
              </a:ext>
            </a:extLst>
          </p:cNvPr>
          <p:cNvSpPr>
            <a:spLocks noGrp="1"/>
          </p:cNvSpPr>
          <p:nvPr>
            <p:ph type="title"/>
          </p:nvPr>
        </p:nvSpPr>
        <p:spPr/>
        <p:txBody>
          <a:bodyPr/>
          <a:lstStyle/>
          <a:p>
            <a:r>
              <a:rPr lang="en-US" dirty="0"/>
              <a:t>Programs that run programs</a:t>
            </a:r>
          </a:p>
        </p:txBody>
      </p:sp>
      <p:sp>
        <p:nvSpPr>
          <p:cNvPr id="6" name="TextBox 5">
            <a:extLst>
              <a:ext uri="{FF2B5EF4-FFF2-40B4-BE49-F238E27FC236}">
                <a16:creationId xmlns:a16="http://schemas.microsoft.com/office/drawing/2014/main" id="{92A765C4-EF59-511F-801F-811524F66F8D}"/>
              </a:ext>
            </a:extLst>
          </p:cNvPr>
          <p:cNvSpPr txBox="1"/>
          <p:nvPr/>
        </p:nvSpPr>
        <p:spPr>
          <a:xfrm>
            <a:off x="0" y="2290618"/>
            <a:ext cx="12192000" cy="369332"/>
          </a:xfrm>
          <a:prstGeom prst="rect">
            <a:avLst/>
          </a:prstGeom>
          <a:noFill/>
        </p:spPr>
        <p:txBody>
          <a:bodyPr wrap="square" rtlCol="0">
            <a:spAutoFit/>
          </a:bodyPr>
          <a:lstStyle/>
          <a:p>
            <a:pPr algn="ctr"/>
            <a:r>
              <a:rPr lang="en-US" dirty="0"/>
              <a:t>Continuous Integration – </a:t>
            </a:r>
            <a:r>
              <a:rPr lang="en-US" dirty="0" err="1"/>
              <a:t>Github</a:t>
            </a:r>
            <a:r>
              <a:rPr lang="en-US" dirty="0"/>
              <a:t> Actions</a:t>
            </a:r>
          </a:p>
        </p:txBody>
      </p:sp>
      <p:pic>
        <p:nvPicPr>
          <p:cNvPr id="8" name="Picture 7">
            <a:extLst>
              <a:ext uri="{FF2B5EF4-FFF2-40B4-BE49-F238E27FC236}">
                <a16:creationId xmlns:a16="http://schemas.microsoft.com/office/drawing/2014/main" id="{50AB1A8D-C7B0-F7BB-F57D-546E613DA9DD}"/>
              </a:ext>
            </a:extLst>
          </p:cNvPr>
          <p:cNvPicPr>
            <a:picLocks noChangeAspect="1"/>
          </p:cNvPicPr>
          <p:nvPr/>
        </p:nvPicPr>
        <p:blipFill>
          <a:blip r:embed="rId3"/>
          <a:stretch>
            <a:fillRect/>
          </a:stretch>
        </p:blipFill>
        <p:spPr>
          <a:xfrm>
            <a:off x="3577242" y="2915445"/>
            <a:ext cx="5037516" cy="3235777"/>
          </a:xfrm>
          <a:prstGeom prst="rect">
            <a:avLst/>
          </a:prstGeom>
          <a:solidFill>
            <a:srgbClr val="000000">
              <a:shade val="95000"/>
            </a:srgbClr>
          </a:solidFill>
          <a:ln w="6350" cap="sq">
            <a:solidFill>
              <a:srgbClr val="000000"/>
            </a:solidFill>
            <a:miter lim="800000"/>
          </a:ln>
          <a:effectLst>
            <a:outerShdw blurRad="254000" dist="190500" dir="2700000" sy="90000" algn="bl" rotWithShape="0">
              <a:srgbClr val="000000">
                <a:alpha val="40000"/>
              </a:srgbClr>
            </a:outerShdw>
          </a:effectLst>
        </p:spPr>
      </p:pic>
      <p:sp>
        <p:nvSpPr>
          <p:cNvPr id="9" name="TextBox 8">
            <a:extLst>
              <a:ext uri="{FF2B5EF4-FFF2-40B4-BE49-F238E27FC236}">
                <a16:creationId xmlns:a16="http://schemas.microsoft.com/office/drawing/2014/main" id="{0F54AE5D-D6E3-42AC-7817-58170FE92FA1}"/>
              </a:ext>
            </a:extLst>
          </p:cNvPr>
          <p:cNvSpPr txBox="1"/>
          <p:nvPr/>
        </p:nvSpPr>
        <p:spPr>
          <a:xfrm>
            <a:off x="0" y="6406717"/>
            <a:ext cx="12192000" cy="369332"/>
          </a:xfrm>
          <a:prstGeom prst="rect">
            <a:avLst/>
          </a:prstGeom>
          <a:noFill/>
        </p:spPr>
        <p:txBody>
          <a:bodyPr wrap="square" rtlCol="0">
            <a:spAutoFit/>
          </a:bodyPr>
          <a:lstStyle/>
          <a:p>
            <a:pPr algn="ctr"/>
            <a:r>
              <a:rPr lang="en-US" dirty="0"/>
              <a:t>https://</a:t>
            </a:r>
            <a:r>
              <a:rPr lang="en-US" dirty="0" err="1"/>
              <a:t>docs.github.com</a:t>
            </a:r>
            <a:r>
              <a:rPr lang="en-US" dirty="0"/>
              <a:t>/</a:t>
            </a:r>
            <a:r>
              <a:rPr lang="en-US" dirty="0" err="1"/>
              <a:t>en</a:t>
            </a:r>
            <a:r>
              <a:rPr lang="en-US" dirty="0"/>
              <a:t>/actions</a:t>
            </a:r>
          </a:p>
        </p:txBody>
      </p:sp>
    </p:spTree>
    <p:extLst>
      <p:ext uri="{BB962C8B-B14F-4D97-AF65-F5344CB8AC3E}">
        <p14:creationId xmlns:p14="http://schemas.microsoft.com/office/powerpoint/2010/main" val="3939180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F83A2-296B-0C4F-B027-1214E2F7B62E}"/>
              </a:ext>
            </a:extLst>
          </p:cNvPr>
          <p:cNvSpPr>
            <a:spLocks noGrp="1"/>
          </p:cNvSpPr>
          <p:nvPr>
            <p:ph type="title"/>
          </p:nvPr>
        </p:nvSpPr>
        <p:spPr/>
        <p:txBody>
          <a:bodyPr/>
          <a:lstStyle/>
          <a:p>
            <a:r>
              <a:rPr lang="en-US" dirty="0"/>
              <a:t>Status check</a:t>
            </a:r>
          </a:p>
        </p:txBody>
      </p:sp>
      <p:sp>
        <p:nvSpPr>
          <p:cNvPr id="3" name="Content Placeholder 2">
            <a:extLst>
              <a:ext uri="{FF2B5EF4-FFF2-40B4-BE49-F238E27FC236}">
                <a16:creationId xmlns:a16="http://schemas.microsoft.com/office/drawing/2014/main" id="{DB49024A-68B8-1649-B84D-9B1F7B4F0F03}"/>
              </a:ext>
            </a:extLst>
          </p:cNvPr>
          <p:cNvSpPr>
            <a:spLocks noGrp="1"/>
          </p:cNvSpPr>
          <p:nvPr>
            <p:ph idx="1"/>
          </p:nvPr>
        </p:nvSpPr>
        <p:spPr/>
        <p:txBody>
          <a:bodyPr/>
          <a:lstStyle/>
          <a:p>
            <a:pPr marL="0" indent="0">
              <a:buNone/>
            </a:pPr>
            <a:r>
              <a:rPr lang="en-US" dirty="0"/>
              <a:t>Close your browser window first if you still have it open</a:t>
            </a:r>
          </a:p>
          <a:p>
            <a:endParaRPr lang="en-US" dirty="0"/>
          </a:p>
          <a:p>
            <a:endParaRPr lang="en-US" dirty="0"/>
          </a:p>
          <a:p>
            <a:pPr marL="0" indent="0" algn="ctr">
              <a:buNone/>
            </a:pPr>
            <a:r>
              <a:rPr lang="en-US" dirty="0"/>
              <a:t>https://</a:t>
            </a:r>
            <a:r>
              <a:rPr lang="en-US" dirty="0" err="1"/>
              <a:t>cups.fast.ai</a:t>
            </a:r>
            <a:r>
              <a:rPr lang="en-US" dirty="0"/>
              <a:t>/</a:t>
            </a:r>
            <a:r>
              <a:rPr lang="en-US" dirty="0" err="1"/>
              <a:t>computationalhusbandry</a:t>
            </a:r>
            <a:r>
              <a:rPr lang="en-US" dirty="0"/>
              <a:t> </a:t>
            </a:r>
          </a:p>
          <a:p>
            <a:pPr marL="0" indent="0">
              <a:buNone/>
            </a:pPr>
            <a:endParaRPr lang="en-US" dirty="0"/>
          </a:p>
        </p:txBody>
      </p:sp>
    </p:spTree>
    <p:extLst>
      <p:ext uri="{BB962C8B-B14F-4D97-AF65-F5344CB8AC3E}">
        <p14:creationId xmlns:p14="http://schemas.microsoft.com/office/powerpoint/2010/main" val="24853196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2CF5-F67D-8AFE-E763-1DB9C3439104}"/>
              </a:ext>
            </a:extLst>
          </p:cNvPr>
          <p:cNvSpPr>
            <a:spLocks noGrp="1"/>
          </p:cNvSpPr>
          <p:nvPr>
            <p:ph type="title"/>
          </p:nvPr>
        </p:nvSpPr>
        <p:spPr/>
        <p:txBody>
          <a:bodyPr/>
          <a:lstStyle/>
          <a:p>
            <a:r>
              <a:rPr lang="en-US" dirty="0"/>
              <a:t>Software Testing</a:t>
            </a:r>
          </a:p>
        </p:txBody>
      </p:sp>
      <p:sp>
        <p:nvSpPr>
          <p:cNvPr id="3" name="Content Placeholder 2">
            <a:extLst>
              <a:ext uri="{FF2B5EF4-FFF2-40B4-BE49-F238E27FC236}">
                <a16:creationId xmlns:a16="http://schemas.microsoft.com/office/drawing/2014/main" id="{8D845001-A591-BA65-D722-A5465588EC57}"/>
              </a:ext>
            </a:extLst>
          </p:cNvPr>
          <p:cNvSpPr>
            <a:spLocks noGrp="1"/>
          </p:cNvSpPr>
          <p:nvPr>
            <p:ph idx="1"/>
          </p:nvPr>
        </p:nvSpPr>
        <p:spPr/>
        <p:txBody>
          <a:bodyPr>
            <a:normAutofit lnSpcReduction="10000"/>
          </a:bodyPr>
          <a:lstStyle/>
          <a:p>
            <a:pPr marL="0" indent="0">
              <a:buNone/>
            </a:pPr>
            <a:r>
              <a:rPr lang="en-US" sz="4000" dirty="0"/>
              <a:t>It is a capital mistake to </a:t>
            </a:r>
            <a:r>
              <a:rPr lang="en-US" sz="4000" dirty="0" err="1"/>
              <a:t>theorise</a:t>
            </a:r>
            <a:r>
              <a:rPr lang="en-US" sz="4000" dirty="0"/>
              <a:t> before one has data. Insensibly one begins to twist facts to suit theories, instead of theories to suit facts.</a:t>
            </a:r>
          </a:p>
          <a:p>
            <a:pPr marL="0" indent="0">
              <a:buNone/>
            </a:pPr>
            <a:endParaRPr lang="en-US" dirty="0"/>
          </a:p>
          <a:p>
            <a:pPr marL="0" indent="0">
              <a:buNone/>
            </a:pPr>
            <a:r>
              <a:rPr lang="en-US" dirty="0"/>
              <a:t>A Scandal in Bohemia</a:t>
            </a:r>
          </a:p>
          <a:p>
            <a:pPr marL="0" indent="0">
              <a:buNone/>
            </a:pPr>
            <a:r>
              <a:rPr lang="en-US" dirty="0"/>
              <a:t>Sir Arthur Conan Doyle</a:t>
            </a:r>
          </a:p>
        </p:txBody>
      </p:sp>
    </p:spTree>
    <p:extLst>
      <p:ext uri="{BB962C8B-B14F-4D97-AF65-F5344CB8AC3E}">
        <p14:creationId xmlns:p14="http://schemas.microsoft.com/office/powerpoint/2010/main" val="9281307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2CF5-F67D-8AFE-E763-1DB9C3439104}"/>
              </a:ext>
            </a:extLst>
          </p:cNvPr>
          <p:cNvSpPr>
            <a:spLocks noGrp="1"/>
          </p:cNvSpPr>
          <p:nvPr>
            <p:ph type="title"/>
          </p:nvPr>
        </p:nvSpPr>
        <p:spPr/>
        <p:txBody>
          <a:bodyPr/>
          <a:lstStyle/>
          <a:p>
            <a:r>
              <a:rPr lang="en-US" dirty="0"/>
              <a:t>Software Testing – What to test</a:t>
            </a:r>
          </a:p>
        </p:txBody>
      </p:sp>
      <p:sp>
        <p:nvSpPr>
          <p:cNvPr id="3" name="Content Placeholder 2">
            <a:extLst>
              <a:ext uri="{FF2B5EF4-FFF2-40B4-BE49-F238E27FC236}">
                <a16:creationId xmlns:a16="http://schemas.microsoft.com/office/drawing/2014/main" id="{8D845001-A591-BA65-D722-A5465588EC57}"/>
              </a:ext>
            </a:extLst>
          </p:cNvPr>
          <p:cNvSpPr>
            <a:spLocks noGrp="1"/>
          </p:cNvSpPr>
          <p:nvPr>
            <p:ph idx="1"/>
          </p:nvPr>
        </p:nvSpPr>
        <p:spPr/>
        <p:txBody>
          <a:bodyPr>
            <a:normAutofit/>
          </a:bodyPr>
          <a:lstStyle/>
          <a:p>
            <a:r>
              <a:rPr lang="en-US" sz="2800" dirty="0"/>
              <a:t>Identify the most important or unique feature(s) of software being implemented. Software bugs are found to follow a Pareto or Zipfian distribution.</a:t>
            </a:r>
          </a:p>
          <a:p>
            <a:r>
              <a:rPr lang="en-US" sz="2800" dirty="0"/>
              <a:t>Test data and software configuration.</a:t>
            </a:r>
          </a:p>
          <a:p>
            <a:r>
              <a:rPr lang="en-US" sz="2800" dirty="0"/>
              <a:t>If performance is a key feature, build tests to evaluate performance.</a:t>
            </a:r>
          </a:p>
        </p:txBody>
      </p:sp>
      <p:sp>
        <p:nvSpPr>
          <p:cNvPr id="4" name="TextBox 3">
            <a:extLst>
              <a:ext uri="{FF2B5EF4-FFF2-40B4-BE49-F238E27FC236}">
                <a16:creationId xmlns:a16="http://schemas.microsoft.com/office/drawing/2014/main" id="{B5D7FCBC-9484-CBB1-F1E3-7E64BD9F2F2C}"/>
              </a:ext>
            </a:extLst>
          </p:cNvPr>
          <p:cNvSpPr txBox="1"/>
          <p:nvPr/>
        </p:nvSpPr>
        <p:spPr>
          <a:xfrm>
            <a:off x="680321" y="6269619"/>
            <a:ext cx="10632141" cy="338554"/>
          </a:xfrm>
          <a:prstGeom prst="rect">
            <a:avLst/>
          </a:prstGeom>
          <a:noFill/>
        </p:spPr>
        <p:txBody>
          <a:bodyPr wrap="none" rtlCol="0">
            <a:spAutoFit/>
          </a:bodyPr>
          <a:lstStyle/>
          <a:p>
            <a:r>
              <a:rPr lang="en-US" sz="1600" dirty="0"/>
              <a:t>https://</a:t>
            </a:r>
            <a:r>
              <a:rPr lang="en-US" sz="1600" dirty="0" err="1"/>
              <a:t>www.crn.com</a:t>
            </a:r>
            <a:r>
              <a:rPr lang="en-US" sz="1600" dirty="0"/>
              <a:t>/news/security/18821726/microsofts-ceo-80-20-rule-applies-to-bugs-not-just-features.htm</a:t>
            </a:r>
          </a:p>
        </p:txBody>
      </p:sp>
    </p:spTree>
    <p:extLst>
      <p:ext uri="{BB962C8B-B14F-4D97-AF65-F5344CB8AC3E}">
        <p14:creationId xmlns:p14="http://schemas.microsoft.com/office/powerpoint/2010/main" val="1630357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2CF5-F67D-8AFE-E763-1DB9C3439104}"/>
              </a:ext>
            </a:extLst>
          </p:cNvPr>
          <p:cNvSpPr>
            <a:spLocks noGrp="1"/>
          </p:cNvSpPr>
          <p:nvPr>
            <p:ph type="title"/>
          </p:nvPr>
        </p:nvSpPr>
        <p:spPr/>
        <p:txBody>
          <a:bodyPr/>
          <a:lstStyle/>
          <a:p>
            <a:r>
              <a:rPr lang="en-US" dirty="0"/>
              <a:t>Software Testing – How to test</a:t>
            </a:r>
          </a:p>
        </p:txBody>
      </p:sp>
      <p:sp>
        <p:nvSpPr>
          <p:cNvPr id="3" name="Content Placeholder 2">
            <a:extLst>
              <a:ext uri="{FF2B5EF4-FFF2-40B4-BE49-F238E27FC236}">
                <a16:creationId xmlns:a16="http://schemas.microsoft.com/office/drawing/2014/main" id="{8D845001-A591-BA65-D722-A5465588EC57}"/>
              </a:ext>
            </a:extLst>
          </p:cNvPr>
          <p:cNvSpPr>
            <a:spLocks noGrp="1"/>
          </p:cNvSpPr>
          <p:nvPr>
            <p:ph idx="1"/>
          </p:nvPr>
        </p:nvSpPr>
        <p:spPr/>
        <p:txBody>
          <a:bodyPr>
            <a:normAutofit/>
          </a:bodyPr>
          <a:lstStyle/>
          <a:p>
            <a:r>
              <a:rPr lang="en-US" sz="2800" dirty="0"/>
              <a:t>Software developer develops unit tests.</a:t>
            </a:r>
          </a:p>
          <a:p>
            <a:r>
              <a:rPr lang="en-US" sz="2800" dirty="0"/>
              <a:t>Intended user of software should perform validation/acceptance tests.</a:t>
            </a:r>
          </a:p>
          <a:p>
            <a:r>
              <a:rPr lang="en-US" sz="2800" dirty="0"/>
              <a:t>Run all tests regularly.</a:t>
            </a:r>
          </a:p>
          <a:p>
            <a:r>
              <a:rPr lang="en-US" sz="2800" dirty="0"/>
              <a:t>Review key algorithms with domain experts.</a:t>
            </a:r>
          </a:p>
        </p:txBody>
      </p:sp>
    </p:spTree>
    <p:extLst>
      <p:ext uri="{BB962C8B-B14F-4D97-AF65-F5344CB8AC3E}">
        <p14:creationId xmlns:p14="http://schemas.microsoft.com/office/powerpoint/2010/main" val="25091735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C2CF5-F67D-8AFE-E763-1DB9C3439104}"/>
              </a:ext>
            </a:extLst>
          </p:cNvPr>
          <p:cNvSpPr>
            <a:spLocks noGrp="1"/>
          </p:cNvSpPr>
          <p:nvPr>
            <p:ph type="title"/>
          </p:nvPr>
        </p:nvSpPr>
        <p:spPr/>
        <p:txBody>
          <a:bodyPr/>
          <a:lstStyle/>
          <a:p>
            <a:r>
              <a:rPr lang="en-US" dirty="0"/>
              <a:t>Software Testing – Antipatterns</a:t>
            </a:r>
          </a:p>
        </p:txBody>
      </p:sp>
      <p:sp>
        <p:nvSpPr>
          <p:cNvPr id="3" name="Content Placeholder 2">
            <a:extLst>
              <a:ext uri="{FF2B5EF4-FFF2-40B4-BE49-F238E27FC236}">
                <a16:creationId xmlns:a16="http://schemas.microsoft.com/office/drawing/2014/main" id="{8D845001-A591-BA65-D722-A5465588EC57}"/>
              </a:ext>
            </a:extLst>
          </p:cNvPr>
          <p:cNvSpPr>
            <a:spLocks noGrp="1"/>
          </p:cNvSpPr>
          <p:nvPr>
            <p:ph idx="1"/>
          </p:nvPr>
        </p:nvSpPr>
        <p:spPr>
          <a:xfrm>
            <a:off x="486137" y="2336872"/>
            <a:ext cx="10972800" cy="4295421"/>
          </a:xfrm>
        </p:spPr>
        <p:txBody>
          <a:bodyPr>
            <a:normAutofit fontScale="92500"/>
          </a:bodyPr>
          <a:lstStyle/>
          <a:p>
            <a:r>
              <a:rPr lang="en-US" sz="2800" dirty="0"/>
              <a:t>Interdependent tests — When a failure in an early test case breaks a later test, it can cause difficulty in resolution and remediation.</a:t>
            </a:r>
          </a:p>
          <a:p>
            <a:r>
              <a:rPr lang="en-US" sz="2800" dirty="0"/>
              <a:t>Testing application performance — Creating an automated test to perform this is difficult and does not carry over well from one machine to another.</a:t>
            </a:r>
          </a:p>
          <a:p>
            <a:r>
              <a:rPr lang="en-US" sz="2800" dirty="0"/>
              <a:t>Slow running tests— As much as possible, tests should be automated but still run quickly. If tests are slow they will not be used.</a:t>
            </a:r>
          </a:p>
          <a:p>
            <a:r>
              <a:rPr lang="en-US" sz="2800" dirty="0"/>
              <a:t>Only test correct input—A common problem in testing is to only validate expected inputs and desired behavior. Make sure tests cover </a:t>
            </a:r>
            <a:r>
              <a:rPr lang="en-US" sz="2800" b="1" dirty="0"/>
              <a:t>invalid</a:t>
            </a:r>
            <a:r>
              <a:rPr lang="en-US" sz="2800" dirty="0"/>
              <a:t> input, </a:t>
            </a:r>
            <a:r>
              <a:rPr lang="en-US" sz="2800" b="1" dirty="0"/>
              <a:t>exceptions</a:t>
            </a:r>
            <a:r>
              <a:rPr lang="en-US" sz="2800" dirty="0"/>
              <a:t>, and similar items.</a:t>
            </a:r>
          </a:p>
        </p:txBody>
      </p:sp>
    </p:spTree>
    <p:extLst>
      <p:ext uri="{BB962C8B-B14F-4D97-AF65-F5344CB8AC3E}">
        <p14:creationId xmlns:p14="http://schemas.microsoft.com/office/powerpoint/2010/main" val="19195112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270000"/>
                <a:satMod val="200000"/>
                <a:lumMod val="128000"/>
              </a:schemeClr>
            </a:gs>
            <a:gs pos="50000">
              <a:schemeClr val="bg2">
                <a:shade val="100000"/>
                <a:hueMod val="100000"/>
                <a:satMod val="110000"/>
                <a:lumMod val="130000"/>
              </a:schemeClr>
            </a:gs>
            <a:gs pos="100000">
              <a:schemeClr val="bg2">
                <a:shade val="78000"/>
                <a:hueMod val="44000"/>
                <a:satMod val="200000"/>
                <a:lumMod val="69000"/>
              </a:schemeClr>
            </a:gs>
          </a:gsLst>
          <a:lin ang="252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2E911EF-80F5-4781-A4DF-44EFAF242F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0A2A734-17E4-44D5-9630-D54D6AF7466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Rectangle 11">
            <a:extLst>
              <a:ext uri="{FF2B5EF4-FFF2-40B4-BE49-F238E27FC236}">
                <a16:creationId xmlns:a16="http://schemas.microsoft.com/office/drawing/2014/main" id="{EFFB5C33-24B2-4764-BDBD-4C10A21DB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88808" y="0"/>
            <a:ext cx="340319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4" name="Picture 13">
            <a:extLst>
              <a:ext uri="{FF2B5EF4-FFF2-40B4-BE49-F238E27FC236}">
                <a16:creationId xmlns:a16="http://schemas.microsoft.com/office/drawing/2014/main" id="{FEB601E2-EFED-4313-BEE4-9E27B94FC6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4242852"/>
            <a:ext cx="9110541" cy="246557"/>
          </a:xfrm>
          <a:prstGeom prst="rect">
            <a:avLst/>
          </a:prstGeom>
        </p:spPr>
      </p:pic>
      <p:sp>
        <p:nvSpPr>
          <p:cNvPr id="16" name="Rectangle 15">
            <a:extLst>
              <a:ext uri="{FF2B5EF4-FFF2-40B4-BE49-F238E27FC236}">
                <a16:creationId xmlns:a16="http://schemas.microsoft.com/office/drawing/2014/main" id="{1425DB5A-CEE1-4EE1-8C4A-689E49D354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590078"/>
            <a:ext cx="9110542" cy="1660332"/>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7E355C-79BC-FB49-B98B-D60D5C6AB462}"/>
              </a:ext>
            </a:extLst>
          </p:cNvPr>
          <p:cNvSpPr>
            <a:spLocks noGrp="1"/>
          </p:cNvSpPr>
          <p:nvPr>
            <p:ph type="ctrTitle"/>
          </p:nvPr>
        </p:nvSpPr>
        <p:spPr>
          <a:xfrm>
            <a:off x="442128" y="2824145"/>
            <a:ext cx="8541099" cy="1373070"/>
          </a:xfrm>
        </p:spPr>
        <p:txBody>
          <a:bodyPr>
            <a:noAutofit/>
          </a:bodyPr>
          <a:lstStyle/>
          <a:p>
            <a:r>
              <a:rPr lang="en-US" sz="3600" dirty="0">
                <a:solidFill>
                  <a:srgbClr val="FFFFFF"/>
                </a:solidFill>
              </a:rPr>
              <a:t>Computational Husbandry</a:t>
            </a:r>
            <a:br>
              <a:rPr lang="en-US" sz="3600" dirty="0">
                <a:solidFill>
                  <a:srgbClr val="FFFFFF"/>
                </a:solidFill>
              </a:rPr>
            </a:br>
            <a:br>
              <a:rPr lang="en-US" sz="3600" dirty="0">
                <a:solidFill>
                  <a:srgbClr val="FFFFFF"/>
                </a:solidFill>
              </a:rPr>
            </a:br>
            <a:r>
              <a:rPr lang="en-US" sz="3600" dirty="0">
                <a:solidFill>
                  <a:srgbClr val="FFFFFF"/>
                </a:solidFill>
              </a:rPr>
              <a:t>questions?</a:t>
            </a:r>
          </a:p>
        </p:txBody>
      </p:sp>
      <p:sp>
        <p:nvSpPr>
          <p:cNvPr id="3" name="Subtitle 2">
            <a:extLst>
              <a:ext uri="{FF2B5EF4-FFF2-40B4-BE49-F238E27FC236}">
                <a16:creationId xmlns:a16="http://schemas.microsoft.com/office/drawing/2014/main" id="{AAC551AE-660E-2744-83AE-E11716730B51}"/>
              </a:ext>
            </a:extLst>
          </p:cNvPr>
          <p:cNvSpPr>
            <a:spLocks noGrp="1"/>
          </p:cNvSpPr>
          <p:nvPr>
            <p:ph type="subTitle" idx="1"/>
          </p:nvPr>
        </p:nvSpPr>
        <p:spPr>
          <a:xfrm>
            <a:off x="530957" y="4404086"/>
            <a:ext cx="8132751" cy="2209149"/>
          </a:xfrm>
        </p:spPr>
        <p:txBody>
          <a:bodyPr>
            <a:noAutofit/>
          </a:bodyPr>
          <a:lstStyle/>
          <a:p>
            <a:pPr algn="l"/>
            <a:r>
              <a:rPr lang="en-US" sz="1600" dirty="0"/>
              <a:t>Seth Russell – </a:t>
            </a:r>
            <a:r>
              <a:rPr lang="en-US" sz="1600" dirty="0">
                <a:hlinkClick r:id="rId5"/>
              </a:rPr>
              <a:t>seth.russell@cuanschutz.edu</a:t>
            </a:r>
            <a:endParaRPr lang="en-US" sz="1600" dirty="0"/>
          </a:p>
          <a:p>
            <a:pPr algn="l"/>
            <a:r>
              <a:rPr lang="en-US" sz="1600" dirty="0"/>
              <a:t>Peter DeWitt – </a:t>
            </a:r>
            <a:r>
              <a:rPr lang="en-US" sz="1600" dirty="0">
                <a:hlinkClick r:id="rId6"/>
              </a:rPr>
              <a:t>peter.dewitt@cuanschutz.edu</a:t>
            </a:r>
            <a:endParaRPr lang="en-US" sz="1600" dirty="0"/>
          </a:p>
          <a:p>
            <a:pPr algn="l"/>
            <a:r>
              <a:rPr lang="en-US" sz="1600" dirty="0"/>
              <a:t>SOM, Dept of Biomedical Informatics</a:t>
            </a:r>
          </a:p>
          <a:p>
            <a:pPr algn="l"/>
            <a:r>
              <a:rPr lang="en-US" sz="1600" dirty="0"/>
              <a:t>Presentations: </a:t>
            </a:r>
            <a:r>
              <a:rPr lang="en-US" sz="1600" dirty="0">
                <a:hlinkClick r:id="rId7"/>
              </a:rPr>
              <a:t>https://github.com/magic-lantern/Computational-Husbandry-2022</a:t>
            </a:r>
            <a:r>
              <a:rPr lang="en-US" sz="1600" dirty="0"/>
              <a:t> </a:t>
            </a:r>
          </a:p>
          <a:p>
            <a:pPr algn="l"/>
            <a:r>
              <a:rPr lang="en-US" sz="1600" dirty="0"/>
              <a:t>Survey: </a:t>
            </a:r>
            <a:r>
              <a:rPr lang="en-US" sz="1600" dirty="0">
                <a:hlinkClick r:id="rId8"/>
              </a:rPr>
              <a:t>https://forms.gle</a:t>
            </a:r>
            <a:r>
              <a:rPr lang="en-US" sz="1600">
                <a:hlinkClick r:id="rId8"/>
              </a:rPr>
              <a:t>/ZumeuAiWRm83ra9h9</a:t>
            </a:r>
            <a:r>
              <a:rPr lang="en-US" sz="1600"/>
              <a:t> </a:t>
            </a:r>
            <a:endParaRPr lang="en-US" sz="1600" dirty="0"/>
          </a:p>
        </p:txBody>
      </p:sp>
    </p:spTree>
    <p:extLst>
      <p:ext uri="{BB962C8B-B14F-4D97-AF65-F5344CB8AC3E}">
        <p14:creationId xmlns:p14="http://schemas.microsoft.com/office/powerpoint/2010/main" val="3843569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DA8B-FDA0-D18D-1DC5-897DE08CA4C9}"/>
              </a:ext>
            </a:extLst>
          </p:cNvPr>
          <p:cNvSpPr>
            <a:spLocks noGrp="1"/>
          </p:cNvSpPr>
          <p:nvPr>
            <p:ph type="title"/>
          </p:nvPr>
        </p:nvSpPr>
        <p:spPr/>
        <p:txBody>
          <a:bodyPr/>
          <a:lstStyle/>
          <a:p>
            <a:r>
              <a:rPr lang="en-US" dirty="0"/>
              <a:t>Computing Resources</a:t>
            </a:r>
          </a:p>
        </p:txBody>
      </p:sp>
      <p:sp>
        <p:nvSpPr>
          <p:cNvPr id="3" name="Content Placeholder 2">
            <a:extLst>
              <a:ext uri="{FF2B5EF4-FFF2-40B4-BE49-F238E27FC236}">
                <a16:creationId xmlns:a16="http://schemas.microsoft.com/office/drawing/2014/main" id="{8435F04C-E2E0-A9C1-16E7-3B871AA31921}"/>
              </a:ext>
            </a:extLst>
          </p:cNvPr>
          <p:cNvSpPr>
            <a:spLocks noGrp="1"/>
          </p:cNvSpPr>
          <p:nvPr>
            <p:ph idx="1"/>
          </p:nvPr>
        </p:nvSpPr>
        <p:spPr>
          <a:xfrm>
            <a:off x="680321" y="2336872"/>
            <a:ext cx="10530604" cy="4197277"/>
          </a:xfrm>
        </p:spPr>
        <p:txBody>
          <a:bodyPr>
            <a:normAutofit/>
          </a:bodyPr>
          <a:lstStyle/>
          <a:p>
            <a:r>
              <a:rPr lang="en-US" dirty="0"/>
              <a:t>The Operating System is the main program controlling access to and allocation of these resources. All of these are shared by all users and running programs on a system. </a:t>
            </a:r>
          </a:p>
          <a:p>
            <a:r>
              <a:rPr lang="en-US" dirty="0"/>
              <a:t>The slowest/most limited resource involved controls the maximum throughput of the system.</a:t>
            </a:r>
          </a:p>
          <a:p>
            <a:r>
              <a:rPr lang="en-US" dirty="0"/>
              <a:t>Networking interfaces allow the sharing of all computing resources among many people and many programs.</a:t>
            </a:r>
          </a:p>
          <a:p>
            <a:pPr lvl="1"/>
            <a:r>
              <a:rPr lang="en-US" dirty="0"/>
              <a:t>Network computing increases the complexity of software development</a:t>
            </a:r>
          </a:p>
          <a:p>
            <a:pPr lvl="1"/>
            <a:endParaRPr lang="en-US" dirty="0"/>
          </a:p>
        </p:txBody>
      </p:sp>
    </p:spTree>
    <p:extLst>
      <p:ext uri="{BB962C8B-B14F-4D97-AF65-F5344CB8AC3E}">
        <p14:creationId xmlns:p14="http://schemas.microsoft.com/office/powerpoint/2010/main" val="23374343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DA8B-FDA0-D18D-1DC5-897DE08CA4C9}"/>
              </a:ext>
            </a:extLst>
          </p:cNvPr>
          <p:cNvSpPr>
            <a:spLocks noGrp="1"/>
          </p:cNvSpPr>
          <p:nvPr>
            <p:ph type="title"/>
          </p:nvPr>
        </p:nvSpPr>
        <p:spPr/>
        <p:txBody>
          <a:bodyPr/>
          <a:lstStyle/>
          <a:p>
            <a:r>
              <a:rPr lang="en-US" dirty="0"/>
              <a:t>Measure twice, cut once</a:t>
            </a:r>
          </a:p>
        </p:txBody>
      </p:sp>
      <p:pic>
        <p:nvPicPr>
          <p:cNvPr id="5" name="Picture 4">
            <a:extLst>
              <a:ext uri="{FF2B5EF4-FFF2-40B4-BE49-F238E27FC236}">
                <a16:creationId xmlns:a16="http://schemas.microsoft.com/office/drawing/2014/main" id="{3FAC39E0-8B7C-5748-7861-BA77F951CF82}"/>
              </a:ext>
            </a:extLst>
          </p:cNvPr>
          <p:cNvPicPr>
            <a:picLocks noChangeAspect="1"/>
          </p:cNvPicPr>
          <p:nvPr/>
        </p:nvPicPr>
        <p:blipFill>
          <a:blip r:embed="rId3"/>
          <a:stretch>
            <a:fillRect/>
          </a:stretch>
        </p:blipFill>
        <p:spPr>
          <a:xfrm>
            <a:off x="0" y="1922476"/>
            <a:ext cx="9132125" cy="4607698"/>
          </a:xfrm>
          <a:prstGeom prst="rect">
            <a:avLst/>
          </a:prstGeom>
        </p:spPr>
      </p:pic>
      <p:pic>
        <p:nvPicPr>
          <p:cNvPr id="9" name="Picture 8">
            <a:extLst>
              <a:ext uri="{FF2B5EF4-FFF2-40B4-BE49-F238E27FC236}">
                <a16:creationId xmlns:a16="http://schemas.microsoft.com/office/drawing/2014/main" id="{F6AEB753-44AE-AB16-A974-C05C92D34304}"/>
              </a:ext>
            </a:extLst>
          </p:cNvPr>
          <p:cNvPicPr>
            <a:picLocks noChangeAspect="1"/>
          </p:cNvPicPr>
          <p:nvPr/>
        </p:nvPicPr>
        <p:blipFill>
          <a:blip r:embed="rId4"/>
          <a:stretch>
            <a:fillRect/>
          </a:stretch>
        </p:blipFill>
        <p:spPr>
          <a:xfrm>
            <a:off x="4419600" y="3187276"/>
            <a:ext cx="7772400" cy="3673118"/>
          </a:xfrm>
          <a:prstGeom prst="rect">
            <a:avLst/>
          </a:prstGeom>
        </p:spPr>
      </p:pic>
    </p:spTree>
    <p:extLst>
      <p:ext uri="{BB962C8B-B14F-4D97-AF65-F5344CB8AC3E}">
        <p14:creationId xmlns:p14="http://schemas.microsoft.com/office/powerpoint/2010/main" val="215611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BDA8B-FDA0-D18D-1DC5-897DE08CA4C9}"/>
              </a:ext>
            </a:extLst>
          </p:cNvPr>
          <p:cNvSpPr>
            <a:spLocks noGrp="1"/>
          </p:cNvSpPr>
          <p:nvPr>
            <p:ph type="title"/>
          </p:nvPr>
        </p:nvSpPr>
        <p:spPr/>
        <p:txBody>
          <a:bodyPr/>
          <a:lstStyle/>
          <a:p>
            <a:r>
              <a:rPr lang="en-US" dirty="0"/>
              <a:t>Measure twice, cut once</a:t>
            </a:r>
          </a:p>
        </p:txBody>
      </p:sp>
      <p:pic>
        <p:nvPicPr>
          <p:cNvPr id="8" name="Content Placeholder 7">
            <a:extLst>
              <a:ext uri="{FF2B5EF4-FFF2-40B4-BE49-F238E27FC236}">
                <a16:creationId xmlns:a16="http://schemas.microsoft.com/office/drawing/2014/main" id="{CA179337-3458-57B1-B312-7117B86DC693}"/>
              </a:ext>
            </a:extLst>
          </p:cNvPr>
          <p:cNvPicPr>
            <a:picLocks noGrp="1" noChangeAspect="1"/>
          </p:cNvPicPr>
          <p:nvPr>
            <p:ph idx="1"/>
          </p:nvPr>
        </p:nvPicPr>
        <p:blipFill>
          <a:blip r:embed="rId3"/>
          <a:stretch>
            <a:fillRect/>
          </a:stretch>
        </p:blipFill>
        <p:spPr>
          <a:xfrm>
            <a:off x="293830" y="2244652"/>
            <a:ext cx="6184453" cy="3598863"/>
          </a:xfrm>
        </p:spPr>
      </p:pic>
      <p:pic>
        <p:nvPicPr>
          <p:cNvPr id="10" name="Picture 9">
            <a:extLst>
              <a:ext uri="{FF2B5EF4-FFF2-40B4-BE49-F238E27FC236}">
                <a16:creationId xmlns:a16="http://schemas.microsoft.com/office/drawing/2014/main" id="{C8CCB9F5-A92F-DC6E-898D-DA686C11DECA}"/>
              </a:ext>
            </a:extLst>
          </p:cNvPr>
          <p:cNvPicPr>
            <a:picLocks noChangeAspect="1"/>
          </p:cNvPicPr>
          <p:nvPr/>
        </p:nvPicPr>
        <p:blipFill>
          <a:blip r:embed="rId4"/>
          <a:stretch>
            <a:fillRect/>
          </a:stretch>
        </p:blipFill>
        <p:spPr>
          <a:xfrm>
            <a:off x="4251367" y="3626362"/>
            <a:ext cx="7772400" cy="3049110"/>
          </a:xfrm>
          <a:prstGeom prst="rect">
            <a:avLst/>
          </a:prstGeom>
        </p:spPr>
      </p:pic>
    </p:spTree>
    <p:extLst>
      <p:ext uri="{BB962C8B-B14F-4D97-AF65-F5344CB8AC3E}">
        <p14:creationId xmlns:p14="http://schemas.microsoft.com/office/powerpoint/2010/main" val="597961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3FE43-935B-9CDB-FAD2-3146860E1535}"/>
              </a:ext>
            </a:extLst>
          </p:cNvPr>
          <p:cNvSpPr>
            <a:spLocks noGrp="1"/>
          </p:cNvSpPr>
          <p:nvPr>
            <p:ph type="title"/>
          </p:nvPr>
        </p:nvSpPr>
        <p:spPr/>
        <p:txBody>
          <a:bodyPr/>
          <a:lstStyle/>
          <a:p>
            <a:r>
              <a:rPr lang="en-US" dirty="0"/>
              <a:t>Computer Hardware vs the Human Brain</a:t>
            </a:r>
          </a:p>
        </p:txBody>
      </p:sp>
      <p:sp>
        <p:nvSpPr>
          <p:cNvPr id="3" name="Content Placeholder 2">
            <a:extLst>
              <a:ext uri="{FF2B5EF4-FFF2-40B4-BE49-F238E27FC236}">
                <a16:creationId xmlns:a16="http://schemas.microsoft.com/office/drawing/2014/main" id="{0B88FD50-D102-346E-5CBC-B47F7B64137E}"/>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983049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69AD7-C0E7-D5C5-B55F-2F03AC766C9E}"/>
              </a:ext>
            </a:extLst>
          </p:cNvPr>
          <p:cNvSpPr>
            <a:spLocks noGrp="1"/>
          </p:cNvSpPr>
          <p:nvPr>
            <p:ph type="title"/>
          </p:nvPr>
        </p:nvSpPr>
        <p:spPr>
          <a:xfrm>
            <a:off x="123826" y="734178"/>
            <a:ext cx="10427532" cy="1080938"/>
          </a:xfrm>
        </p:spPr>
        <p:txBody>
          <a:bodyPr/>
          <a:lstStyle/>
          <a:p>
            <a:r>
              <a:rPr lang="en-US" dirty="0"/>
              <a:t>Line endings – aka “I've got a blank space, baby”</a:t>
            </a:r>
          </a:p>
        </p:txBody>
      </p:sp>
      <p:sp>
        <p:nvSpPr>
          <p:cNvPr id="3" name="Content Placeholder 2">
            <a:extLst>
              <a:ext uri="{FF2B5EF4-FFF2-40B4-BE49-F238E27FC236}">
                <a16:creationId xmlns:a16="http://schemas.microsoft.com/office/drawing/2014/main" id="{C35A68D7-7ED3-C044-DEE9-85820EEAC648}"/>
              </a:ext>
            </a:extLst>
          </p:cNvPr>
          <p:cNvSpPr>
            <a:spLocks noGrp="1"/>
          </p:cNvSpPr>
          <p:nvPr>
            <p:ph idx="1"/>
          </p:nvPr>
        </p:nvSpPr>
        <p:spPr/>
        <p:txBody>
          <a:bodyPr/>
          <a:lstStyle/>
          <a:p>
            <a:r>
              <a:rPr lang="en-US" dirty="0"/>
              <a:t>MS-DOS used the two-character combination of </a:t>
            </a:r>
            <a:r>
              <a:rPr lang="en-US" b="1" dirty="0"/>
              <a:t>CRLF</a:t>
            </a:r>
            <a:r>
              <a:rPr lang="en-US" dirty="0"/>
              <a:t> to denote line endings in files, and modern Windows computers continue to use </a:t>
            </a:r>
            <a:r>
              <a:rPr lang="en-US" b="1" dirty="0"/>
              <a:t>CRLF</a:t>
            </a:r>
            <a:r>
              <a:rPr lang="en-US" dirty="0"/>
              <a:t> as their line ending to this day. Meanwhile, from its very inception, Unix used </a:t>
            </a:r>
            <a:r>
              <a:rPr lang="en-US" b="1" dirty="0"/>
              <a:t>LF</a:t>
            </a:r>
            <a:r>
              <a:rPr lang="en-US" dirty="0"/>
              <a:t> to denote line endings, ditching CRLF for consistency and simplicity. Apple originally used only </a:t>
            </a:r>
            <a:r>
              <a:rPr lang="en-US" b="1" dirty="0"/>
              <a:t>CR</a:t>
            </a:r>
            <a:r>
              <a:rPr lang="en-US" dirty="0"/>
              <a:t> for Mac Classic but eventually switched to </a:t>
            </a:r>
            <a:r>
              <a:rPr lang="en-US" b="1" dirty="0"/>
              <a:t>LF</a:t>
            </a:r>
            <a:r>
              <a:rPr lang="en-US" dirty="0"/>
              <a:t> for OS X, consistent with Unix. </a:t>
            </a:r>
            <a:r>
              <a:rPr lang="en-US" sz="1200" dirty="0">
                <a:hlinkClick r:id="rId3"/>
              </a:rPr>
              <a:t>https://www.aleksandrhovhannisyan.com/blog/crlf-vs-lf-normalizing-line-endings-in-git/</a:t>
            </a:r>
            <a:r>
              <a:rPr lang="en-US" sz="1200" dirty="0"/>
              <a:t> </a:t>
            </a:r>
          </a:p>
        </p:txBody>
      </p:sp>
      <p:pic>
        <p:nvPicPr>
          <p:cNvPr id="5" name="Picture 4">
            <a:extLst>
              <a:ext uri="{FF2B5EF4-FFF2-40B4-BE49-F238E27FC236}">
                <a16:creationId xmlns:a16="http://schemas.microsoft.com/office/drawing/2014/main" id="{AA991A2E-64DD-EB1C-772A-7D88087F9DAA}"/>
              </a:ext>
            </a:extLst>
          </p:cNvPr>
          <p:cNvPicPr>
            <a:picLocks noChangeAspect="1"/>
          </p:cNvPicPr>
          <p:nvPr/>
        </p:nvPicPr>
        <p:blipFill>
          <a:blip r:embed="rId4"/>
          <a:stretch>
            <a:fillRect/>
          </a:stretch>
        </p:blipFill>
        <p:spPr>
          <a:xfrm>
            <a:off x="2144693" y="5137146"/>
            <a:ext cx="1143000" cy="1320800"/>
          </a:xfrm>
          <a:prstGeom prst="rect">
            <a:avLst/>
          </a:prstGeom>
        </p:spPr>
      </p:pic>
      <p:pic>
        <p:nvPicPr>
          <p:cNvPr id="6" name="Picture 5">
            <a:extLst>
              <a:ext uri="{FF2B5EF4-FFF2-40B4-BE49-F238E27FC236}">
                <a16:creationId xmlns:a16="http://schemas.microsoft.com/office/drawing/2014/main" id="{BB52A425-1785-C5DF-4607-4FC4DA268D44}"/>
              </a:ext>
            </a:extLst>
          </p:cNvPr>
          <p:cNvPicPr>
            <a:picLocks noChangeAspect="1"/>
          </p:cNvPicPr>
          <p:nvPr/>
        </p:nvPicPr>
        <p:blipFill>
          <a:blip r:embed="rId4"/>
          <a:stretch>
            <a:fillRect/>
          </a:stretch>
        </p:blipFill>
        <p:spPr>
          <a:xfrm>
            <a:off x="5090827" y="5137146"/>
            <a:ext cx="1143000" cy="1320800"/>
          </a:xfrm>
          <a:prstGeom prst="rect">
            <a:avLst/>
          </a:prstGeom>
        </p:spPr>
      </p:pic>
      <p:pic>
        <p:nvPicPr>
          <p:cNvPr id="8" name="Picture 7">
            <a:extLst>
              <a:ext uri="{FF2B5EF4-FFF2-40B4-BE49-F238E27FC236}">
                <a16:creationId xmlns:a16="http://schemas.microsoft.com/office/drawing/2014/main" id="{6AD4096D-5F25-6741-03B7-8DB0A189EF57}"/>
              </a:ext>
            </a:extLst>
          </p:cNvPr>
          <p:cNvPicPr>
            <a:picLocks noChangeAspect="1"/>
          </p:cNvPicPr>
          <p:nvPr/>
        </p:nvPicPr>
        <p:blipFill>
          <a:blip r:embed="rId5"/>
          <a:stretch>
            <a:fillRect/>
          </a:stretch>
        </p:blipFill>
        <p:spPr>
          <a:xfrm>
            <a:off x="3724182" y="5318215"/>
            <a:ext cx="928065" cy="958661"/>
          </a:xfrm>
          <a:prstGeom prst="rect">
            <a:avLst/>
          </a:prstGeom>
        </p:spPr>
      </p:pic>
      <p:sp>
        <p:nvSpPr>
          <p:cNvPr id="9" name="TextBox 8">
            <a:extLst>
              <a:ext uri="{FF2B5EF4-FFF2-40B4-BE49-F238E27FC236}">
                <a16:creationId xmlns:a16="http://schemas.microsoft.com/office/drawing/2014/main" id="{903556B1-3568-3108-F887-2301C3495ABB}"/>
              </a:ext>
            </a:extLst>
          </p:cNvPr>
          <p:cNvSpPr txBox="1"/>
          <p:nvPr/>
        </p:nvSpPr>
        <p:spPr>
          <a:xfrm>
            <a:off x="1940179" y="6457946"/>
            <a:ext cx="1552028" cy="369332"/>
          </a:xfrm>
          <a:prstGeom prst="rect">
            <a:avLst/>
          </a:prstGeom>
          <a:noFill/>
        </p:spPr>
        <p:txBody>
          <a:bodyPr wrap="none" rtlCol="0">
            <a:spAutoFit/>
          </a:bodyPr>
          <a:lstStyle/>
          <a:p>
            <a:r>
              <a:rPr lang="en-US" dirty="0"/>
              <a:t>macOS/Linux</a:t>
            </a:r>
          </a:p>
        </p:txBody>
      </p:sp>
      <p:sp>
        <p:nvSpPr>
          <p:cNvPr id="10" name="TextBox 9">
            <a:extLst>
              <a:ext uri="{FF2B5EF4-FFF2-40B4-BE49-F238E27FC236}">
                <a16:creationId xmlns:a16="http://schemas.microsoft.com/office/drawing/2014/main" id="{CDD1CA7C-29A1-906D-4953-9D76EE927B2B}"/>
              </a:ext>
            </a:extLst>
          </p:cNvPr>
          <p:cNvSpPr txBox="1"/>
          <p:nvPr/>
        </p:nvSpPr>
        <p:spPr>
          <a:xfrm>
            <a:off x="5090827" y="6491414"/>
            <a:ext cx="1087221" cy="369332"/>
          </a:xfrm>
          <a:prstGeom prst="rect">
            <a:avLst/>
          </a:prstGeom>
          <a:noFill/>
        </p:spPr>
        <p:txBody>
          <a:bodyPr wrap="none" rtlCol="0">
            <a:spAutoFit/>
          </a:bodyPr>
          <a:lstStyle/>
          <a:p>
            <a:r>
              <a:rPr lang="en-US" dirty="0"/>
              <a:t>Windows</a:t>
            </a:r>
          </a:p>
        </p:txBody>
      </p:sp>
    </p:spTree>
    <p:extLst>
      <p:ext uri="{BB962C8B-B14F-4D97-AF65-F5344CB8AC3E}">
        <p14:creationId xmlns:p14="http://schemas.microsoft.com/office/powerpoint/2010/main" val="455445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60384-93CD-C9E4-8492-4214BAFA6D14}"/>
              </a:ext>
            </a:extLst>
          </p:cNvPr>
          <p:cNvSpPr>
            <a:spLocks noGrp="1"/>
          </p:cNvSpPr>
          <p:nvPr>
            <p:ph type="title"/>
          </p:nvPr>
        </p:nvSpPr>
        <p:spPr/>
        <p:txBody>
          <a:bodyPr/>
          <a:lstStyle/>
          <a:p>
            <a:r>
              <a:rPr lang="en-US" dirty="0"/>
              <a:t>Floating point representations vs Math</a:t>
            </a:r>
          </a:p>
        </p:txBody>
      </p:sp>
      <p:pic>
        <p:nvPicPr>
          <p:cNvPr id="5" name="Content Placeholder 4">
            <a:extLst>
              <a:ext uri="{FF2B5EF4-FFF2-40B4-BE49-F238E27FC236}">
                <a16:creationId xmlns:a16="http://schemas.microsoft.com/office/drawing/2014/main" id="{FB116AA0-2EB5-4555-8CA6-3DA34DA033BA}"/>
              </a:ext>
            </a:extLst>
          </p:cNvPr>
          <p:cNvPicPr>
            <a:picLocks noGrp="1" noChangeAspect="1"/>
          </p:cNvPicPr>
          <p:nvPr>
            <p:ph idx="1"/>
          </p:nvPr>
        </p:nvPicPr>
        <p:blipFill rotWithShape="1">
          <a:blip r:embed="rId3"/>
          <a:srcRect t="13150" r="60028"/>
          <a:stretch/>
        </p:blipFill>
        <p:spPr>
          <a:xfrm>
            <a:off x="237261" y="2028846"/>
            <a:ext cx="3512936" cy="1080938"/>
          </a:xfrm>
        </p:spPr>
      </p:pic>
      <p:pic>
        <p:nvPicPr>
          <p:cNvPr id="7" name="Picture 6">
            <a:extLst>
              <a:ext uri="{FF2B5EF4-FFF2-40B4-BE49-F238E27FC236}">
                <a16:creationId xmlns:a16="http://schemas.microsoft.com/office/drawing/2014/main" id="{F785A6E4-4C3A-6FA7-5D71-E949E06E0F94}"/>
              </a:ext>
            </a:extLst>
          </p:cNvPr>
          <p:cNvPicPr>
            <a:picLocks noChangeAspect="1"/>
          </p:cNvPicPr>
          <p:nvPr/>
        </p:nvPicPr>
        <p:blipFill rotWithShape="1">
          <a:blip r:embed="rId4"/>
          <a:srcRect r="54802"/>
          <a:stretch/>
        </p:blipFill>
        <p:spPr>
          <a:xfrm>
            <a:off x="237261" y="3265947"/>
            <a:ext cx="3512936" cy="964540"/>
          </a:xfrm>
          <a:prstGeom prst="rect">
            <a:avLst/>
          </a:prstGeom>
        </p:spPr>
      </p:pic>
      <p:pic>
        <p:nvPicPr>
          <p:cNvPr id="9" name="Picture 8">
            <a:extLst>
              <a:ext uri="{FF2B5EF4-FFF2-40B4-BE49-F238E27FC236}">
                <a16:creationId xmlns:a16="http://schemas.microsoft.com/office/drawing/2014/main" id="{8491BD54-30D6-C698-236B-9C8CD12B79FE}"/>
              </a:ext>
            </a:extLst>
          </p:cNvPr>
          <p:cNvPicPr>
            <a:picLocks noChangeAspect="1"/>
          </p:cNvPicPr>
          <p:nvPr/>
        </p:nvPicPr>
        <p:blipFill rotWithShape="1">
          <a:blip r:embed="rId5"/>
          <a:srcRect r="13829"/>
          <a:stretch/>
        </p:blipFill>
        <p:spPr>
          <a:xfrm>
            <a:off x="237261" y="4386650"/>
            <a:ext cx="3512936" cy="1130300"/>
          </a:xfrm>
          <a:prstGeom prst="rect">
            <a:avLst/>
          </a:prstGeom>
        </p:spPr>
      </p:pic>
      <p:pic>
        <p:nvPicPr>
          <p:cNvPr id="11" name="Picture 10">
            <a:extLst>
              <a:ext uri="{FF2B5EF4-FFF2-40B4-BE49-F238E27FC236}">
                <a16:creationId xmlns:a16="http://schemas.microsoft.com/office/drawing/2014/main" id="{E214A89F-E5DC-AD0E-7377-F3B3F43CFCF8}"/>
              </a:ext>
            </a:extLst>
          </p:cNvPr>
          <p:cNvPicPr>
            <a:picLocks noChangeAspect="1"/>
          </p:cNvPicPr>
          <p:nvPr/>
        </p:nvPicPr>
        <p:blipFill>
          <a:blip r:embed="rId6"/>
          <a:stretch>
            <a:fillRect/>
          </a:stretch>
        </p:blipFill>
        <p:spPr>
          <a:xfrm>
            <a:off x="237261" y="5673113"/>
            <a:ext cx="2819400" cy="1193800"/>
          </a:xfrm>
          <a:prstGeom prst="rect">
            <a:avLst/>
          </a:prstGeom>
        </p:spPr>
      </p:pic>
      <p:pic>
        <p:nvPicPr>
          <p:cNvPr id="13" name="Picture 12">
            <a:extLst>
              <a:ext uri="{FF2B5EF4-FFF2-40B4-BE49-F238E27FC236}">
                <a16:creationId xmlns:a16="http://schemas.microsoft.com/office/drawing/2014/main" id="{304EDF77-9FCE-0BB6-A081-E7411839355F}"/>
              </a:ext>
            </a:extLst>
          </p:cNvPr>
          <p:cNvPicPr>
            <a:picLocks noChangeAspect="1"/>
          </p:cNvPicPr>
          <p:nvPr/>
        </p:nvPicPr>
        <p:blipFill>
          <a:blip r:embed="rId7"/>
          <a:stretch>
            <a:fillRect/>
          </a:stretch>
        </p:blipFill>
        <p:spPr>
          <a:xfrm>
            <a:off x="5010391" y="2408697"/>
            <a:ext cx="5867400" cy="1714500"/>
          </a:xfrm>
          <a:prstGeom prst="rect">
            <a:avLst/>
          </a:prstGeom>
        </p:spPr>
      </p:pic>
      <p:pic>
        <p:nvPicPr>
          <p:cNvPr id="15" name="Picture 14">
            <a:extLst>
              <a:ext uri="{FF2B5EF4-FFF2-40B4-BE49-F238E27FC236}">
                <a16:creationId xmlns:a16="http://schemas.microsoft.com/office/drawing/2014/main" id="{F30037F3-A226-0810-C8C7-155CBE58BBDA}"/>
              </a:ext>
            </a:extLst>
          </p:cNvPr>
          <p:cNvPicPr>
            <a:picLocks noChangeAspect="1"/>
          </p:cNvPicPr>
          <p:nvPr/>
        </p:nvPicPr>
        <p:blipFill>
          <a:blip r:embed="rId8"/>
          <a:stretch>
            <a:fillRect/>
          </a:stretch>
        </p:blipFill>
        <p:spPr>
          <a:xfrm>
            <a:off x="4876800" y="4539050"/>
            <a:ext cx="7315200" cy="977900"/>
          </a:xfrm>
          <a:prstGeom prst="rect">
            <a:avLst/>
          </a:prstGeom>
        </p:spPr>
      </p:pic>
    </p:spTree>
    <p:extLst>
      <p:ext uri="{BB962C8B-B14F-4D97-AF65-F5344CB8AC3E}">
        <p14:creationId xmlns:p14="http://schemas.microsoft.com/office/powerpoint/2010/main" val="365764279"/>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{4394E8B5-D136-D544-9C2B-24472FFDCF58}tf10001057</Template>
  <TotalTime>7427</TotalTime>
  <Words>2867</Words>
  <Application>Microsoft Macintosh PowerPoint</Application>
  <PresentationFormat>Widescreen</PresentationFormat>
  <Paragraphs>259</Paragraphs>
  <Slides>36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36</vt:i4>
      </vt:variant>
    </vt:vector>
  </HeadingPairs>
  <TitlesOfParts>
    <vt:vector size="40" baseType="lpstr">
      <vt:lpstr>Arial</vt:lpstr>
      <vt:lpstr>Calibri</vt:lpstr>
      <vt:lpstr>Trebuchet MS</vt:lpstr>
      <vt:lpstr>Berlin</vt:lpstr>
      <vt:lpstr>Computational Husbandry</vt:lpstr>
      <vt:lpstr>Computational Husbandry</vt:lpstr>
      <vt:lpstr>Computing Resources</vt:lpstr>
      <vt:lpstr>Computing Resources</vt:lpstr>
      <vt:lpstr>Measure twice, cut once</vt:lpstr>
      <vt:lpstr>Measure twice, cut once</vt:lpstr>
      <vt:lpstr>Computer Hardware vs the Human Brain</vt:lpstr>
      <vt:lpstr>Line endings – aka “I've got a blank space, baby”</vt:lpstr>
      <vt:lpstr>Floating point representations vs Math</vt:lpstr>
      <vt:lpstr>Floating point representations vs Math</vt:lpstr>
      <vt:lpstr>Status check</vt:lpstr>
      <vt:lpstr>Working with health care data</vt:lpstr>
      <vt:lpstr>Working with health care data</vt:lpstr>
      <vt:lpstr>Working with health care data</vt:lpstr>
      <vt:lpstr>Working with health care data</vt:lpstr>
      <vt:lpstr>Working with health care data</vt:lpstr>
      <vt:lpstr>Working with Data – OS/Human Protections</vt:lpstr>
      <vt:lpstr>Working with Data – Deep vs Shallow Copies</vt:lpstr>
      <vt:lpstr>Creating code that others can understand</vt:lpstr>
      <vt:lpstr>Status check</vt:lpstr>
      <vt:lpstr>Project Organization</vt:lpstr>
      <vt:lpstr>PowerPoint Presentation</vt:lpstr>
      <vt:lpstr>Backups</vt:lpstr>
      <vt:lpstr>Literate Programming</vt:lpstr>
      <vt:lpstr>Literate Programming</vt:lpstr>
      <vt:lpstr>Literate Programming</vt:lpstr>
      <vt:lpstr>Meta Programming</vt:lpstr>
      <vt:lpstr>Programs that write programs</vt:lpstr>
      <vt:lpstr>Programs that run programs</vt:lpstr>
      <vt:lpstr>Programs that run programs</vt:lpstr>
      <vt:lpstr>Status check</vt:lpstr>
      <vt:lpstr>Software Testing</vt:lpstr>
      <vt:lpstr>Software Testing – What to test</vt:lpstr>
      <vt:lpstr>Software Testing – How to test</vt:lpstr>
      <vt:lpstr>Software Testing – Antipatterns</vt:lpstr>
      <vt:lpstr>Computational Husbandry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Russell, Seth</dc:creator>
  <cp:lastModifiedBy>Russell, Seth</cp:lastModifiedBy>
  <cp:revision>8</cp:revision>
  <dcterms:created xsi:type="dcterms:W3CDTF">2020-02-04T04:43:06Z</dcterms:created>
  <dcterms:modified xsi:type="dcterms:W3CDTF">2022-11-08T13:48:42Z</dcterms:modified>
</cp:coreProperties>
</file>